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E1DE7-C342-4675-896A-623045E5039D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83A35-7531-4B42-8206-290C7C82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6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a letter and answer a question – the first team to guess the answer claims that letter. The red team should try to join red to red, the blue team should try to join blue to blue – the winning team is the team who make the connection.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83A35-7531-4B42-8206-290C7C82FA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37446-2C60-4295-9F8F-3A5CC42D2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15780-4334-4A41-BFB0-2D89F0989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73E03-5804-4B78-B185-0DAB4E18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612A7-1E5D-472F-8555-85336468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5B43-2AE3-4013-8D41-28374123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0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4E85-EB3A-471E-8C05-FA21A5E35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3BFE6-5520-445A-9CB6-9DFBB0998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AE8CB-CD2B-43AE-AC86-BB7987DE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4839-B122-46DC-9B63-468F0D60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4E1B6-38F3-42FE-9AEC-FD7F0EED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54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D9A9A-A4E9-447A-8F79-5098CFB32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F38F4-C4BE-4196-AC00-321AB5006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5E84A-7132-46BA-8869-11CEB3AB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5564-556F-4E04-9911-F6393410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D7FC-2BA7-4172-9BF7-A1CD02E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5624-5286-4B79-9B87-CF3BC9B6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1675-6801-4889-9771-CCEA16CB8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06A15-B1CC-4CC1-B427-726EC96A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9B189-2E31-4F3E-910C-27989E50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2E4DF-9A4D-47AE-83C3-F854BC13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D8CC-A863-4E34-BD3E-093583D2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992F3-61B4-4661-AE91-3F3D9376F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63C7-CF02-4963-9479-180BD784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9BA96-210F-4BFB-B448-7021A38C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D619-75F4-4C10-8A9A-95A3DAE1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171E-453C-4D3F-ADD8-632724F8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C428F-9BF3-4DB8-91DB-42B796E14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2CFE1-E569-42AB-9D6D-E83256518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020AF-8B07-442E-81F9-AC8FF1D5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1585-0FB6-4E2A-84A0-90A1B606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A2E87-1853-49E1-AA73-A3FF213B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3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89C2-561F-44A2-B312-C0E15EAE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B812C-16DA-46B1-9C9C-2B5ED176B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4DB4E-7398-4308-A7AD-8D2EC604C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F217D-168E-462D-AB5E-76957ACDD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59152-DBE0-4130-9160-728BC0750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F6E3C-B073-49E8-9714-F9DA1F63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FEB005-D681-43B1-9665-5EA9C452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22CEB-DA12-4155-8DA1-8ABF25B2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A235-A74F-4FFF-A458-775A91D8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EBB7E-88CE-4074-8458-F8113CD3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74C16-3BBA-474A-9EF6-9443AFB7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1C327-F005-42D0-BFD0-6A57BC84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7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6B978-7BD1-49BC-A712-0F4728B8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74CC0-8B2E-4D96-BB16-38A9DD2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9DE3C-C2BC-4789-9F42-60BB58DA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0DBA-D828-4ACB-A808-33D72C7D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6C4C-7FE9-44F3-87FF-4C204EC8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20CB5-A6F0-48C0-BE48-717B393B7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9962-CF41-435A-8036-66CC6ADA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A46B7-04ED-4648-98C4-740982FF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111C3-1247-4432-A938-80CF8D50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0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691C-2325-42E0-A256-1B5ADA1A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6A43B-E74F-4835-B395-8BE27F909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53516-6AD2-4008-A6D9-CC94ABE23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E303A-1567-45A0-8E7A-1D2C562D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AD276-F7D6-40FC-AE6B-E911E2DE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14621-C9C0-4204-B09D-72D46492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B42A8-769B-4A0D-8A9C-5A9FB62D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1CF91-AC08-4EB2-94B3-963BDD669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F8DE-89A0-40A7-B84A-A64FE267B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85AD9-CEE6-45D3-9CAF-F6B971BD3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BF5D8-A902-4FD3-A5C4-24EFAAF7D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inyteflteacher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C524-6B9D-4C10-A514-EB07873F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6088"/>
            <a:ext cx="9144000" cy="2387600"/>
          </a:xfrm>
        </p:spPr>
        <p:txBody>
          <a:bodyPr/>
          <a:lstStyle/>
          <a:p>
            <a:r>
              <a:rPr lang="en-US" dirty="0"/>
              <a:t>Blockbusters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68B35-6269-463E-92DA-93B49AFB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9086"/>
            <a:ext cx="9144000" cy="733425"/>
          </a:xfrm>
        </p:spPr>
        <p:txBody>
          <a:bodyPr/>
          <a:lstStyle/>
          <a:p>
            <a:r>
              <a:rPr lang="en-US" dirty="0"/>
              <a:t>(ABC Quiz)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40246B-CA8D-42C2-8AC6-4843D5C8E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557" y="799290"/>
            <a:ext cx="3762886" cy="29223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D59E9B-CCB7-4174-8FDF-C3887E734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518" y="5761504"/>
            <a:ext cx="438211" cy="9526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F8E35C-67C1-42DA-AEE2-523B770241E4}"/>
              </a:ext>
            </a:extLst>
          </p:cNvPr>
          <p:cNvSpPr txBox="1"/>
          <p:nvPr/>
        </p:nvSpPr>
        <p:spPr>
          <a:xfrm>
            <a:off x="8861422" y="5854020"/>
            <a:ext cx="252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From </a:t>
            </a:r>
            <a:r>
              <a:rPr lang="en-GB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www.tinyteflteacher.co.uk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>
            <a:extLst>
              <a:ext uri="{FF2B5EF4-FFF2-40B4-BE49-F238E27FC236}">
                <a16:creationId xmlns:a16="http://schemas.microsoft.com/office/drawing/2014/main" id="{EAC340A1-1078-4B1F-ABF8-A6D4C1BC4CEE}"/>
              </a:ext>
            </a:extLst>
          </p:cNvPr>
          <p:cNvSpPr/>
          <p:nvPr/>
        </p:nvSpPr>
        <p:spPr>
          <a:xfrm>
            <a:off x="1548238" y="172019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838DDEB2-6D98-40BC-809A-473A6E02D76F}"/>
              </a:ext>
            </a:extLst>
          </p:cNvPr>
          <p:cNvSpPr/>
          <p:nvPr/>
        </p:nvSpPr>
        <p:spPr>
          <a:xfrm>
            <a:off x="1548239" y="268530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S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C30A6A0C-132E-4250-AA30-9A83A257CC51}"/>
              </a:ext>
            </a:extLst>
          </p:cNvPr>
          <p:cNvSpPr/>
          <p:nvPr/>
        </p:nvSpPr>
        <p:spPr>
          <a:xfrm>
            <a:off x="1548241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94AAD238-92F3-4FB9-901B-B90AA257CCCF}"/>
              </a:ext>
            </a:extLst>
          </p:cNvPr>
          <p:cNvSpPr/>
          <p:nvPr/>
        </p:nvSpPr>
        <p:spPr>
          <a:xfrm>
            <a:off x="1548240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2D1795FE-FA37-42AE-B8F9-E39DEECE6CE1}"/>
              </a:ext>
            </a:extLst>
          </p:cNvPr>
          <p:cNvSpPr/>
          <p:nvPr/>
        </p:nvSpPr>
        <p:spPr>
          <a:xfrm>
            <a:off x="415578" y="5075746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62FA9A27-CA53-4BC9-A430-AC1EF73FB8C0}"/>
              </a:ext>
            </a:extLst>
          </p:cNvPr>
          <p:cNvSpPr/>
          <p:nvPr/>
        </p:nvSpPr>
        <p:spPr>
          <a:xfrm>
            <a:off x="419837" y="2211406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D09816B4-9DF4-4C63-90DC-A8B257BCD71D}"/>
              </a:ext>
            </a:extLst>
          </p:cNvPr>
          <p:cNvSpPr/>
          <p:nvPr/>
        </p:nvSpPr>
        <p:spPr>
          <a:xfrm>
            <a:off x="415542" y="315981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E1717CB5-BC89-4277-930E-EAE2F9E4E97F}"/>
              </a:ext>
            </a:extLst>
          </p:cNvPr>
          <p:cNvSpPr/>
          <p:nvPr/>
        </p:nvSpPr>
        <p:spPr>
          <a:xfrm>
            <a:off x="428624" y="1253439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2" name="Hexagon 61">
            <a:extLst>
              <a:ext uri="{FF2B5EF4-FFF2-40B4-BE49-F238E27FC236}">
                <a16:creationId xmlns:a16="http://schemas.microsoft.com/office/drawing/2014/main" id="{43034814-7E1C-4F4E-8AF0-1D6FBDDF75DD}"/>
              </a:ext>
            </a:extLst>
          </p:cNvPr>
          <p:cNvSpPr/>
          <p:nvPr/>
        </p:nvSpPr>
        <p:spPr>
          <a:xfrm>
            <a:off x="415560" y="4120603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7" name="Hexagon 66">
            <a:extLst>
              <a:ext uri="{FF2B5EF4-FFF2-40B4-BE49-F238E27FC236}">
                <a16:creationId xmlns:a16="http://schemas.microsoft.com/office/drawing/2014/main" id="{29AB7D55-6E41-4665-8933-46EADD0EE3F4}"/>
              </a:ext>
            </a:extLst>
          </p:cNvPr>
          <p:cNvSpPr/>
          <p:nvPr/>
        </p:nvSpPr>
        <p:spPr>
          <a:xfrm>
            <a:off x="2680896" y="1244278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G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097D6062-E341-4A06-8BE1-B4140D538A2D}"/>
              </a:ext>
            </a:extLst>
          </p:cNvPr>
          <p:cNvSpPr/>
          <p:nvPr/>
        </p:nvSpPr>
        <p:spPr>
          <a:xfrm>
            <a:off x="2680898" y="220154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9" name="Hexagon 68">
            <a:extLst>
              <a:ext uri="{FF2B5EF4-FFF2-40B4-BE49-F238E27FC236}">
                <a16:creationId xmlns:a16="http://schemas.microsoft.com/office/drawing/2014/main" id="{B324A5AE-A77C-4ED1-9FD6-E5D0A9951AE2}"/>
              </a:ext>
            </a:extLst>
          </p:cNvPr>
          <p:cNvSpPr/>
          <p:nvPr/>
        </p:nvSpPr>
        <p:spPr>
          <a:xfrm>
            <a:off x="2680898" y="3163637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V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0" name="Hexagon 69">
            <a:extLst>
              <a:ext uri="{FF2B5EF4-FFF2-40B4-BE49-F238E27FC236}">
                <a16:creationId xmlns:a16="http://schemas.microsoft.com/office/drawing/2014/main" id="{B5000A4A-293B-4333-8A7E-664A7CB5D416}"/>
              </a:ext>
            </a:extLst>
          </p:cNvPr>
          <p:cNvSpPr/>
          <p:nvPr/>
        </p:nvSpPr>
        <p:spPr>
          <a:xfrm>
            <a:off x="2680914" y="412573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K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98CDA22D-65BD-44F8-B9A0-09A24DB8ADE3}"/>
              </a:ext>
            </a:extLst>
          </p:cNvPr>
          <p:cNvSpPr/>
          <p:nvPr/>
        </p:nvSpPr>
        <p:spPr>
          <a:xfrm>
            <a:off x="3813551" y="172532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2" name="Hexagon 71">
            <a:extLst>
              <a:ext uri="{FF2B5EF4-FFF2-40B4-BE49-F238E27FC236}">
                <a16:creationId xmlns:a16="http://schemas.microsoft.com/office/drawing/2014/main" id="{B7017DBA-E77A-4F4D-A613-6E8076A2D227}"/>
              </a:ext>
            </a:extLst>
          </p:cNvPr>
          <p:cNvSpPr/>
          <p:nvPr/>
        </p:nvSpPr>
        <p:spPr>
          <a:xfrm>
            <a:off x="3813553" y="2682589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0E26612A-C5AD-4777-8571-E8EE62371BDE}"/>
              </a:ext>
            </a:extLst>
          </p:cNvPr>
          <p:cNvSpPr/>
          <p:nvPr/>
        </p:nvSpPr>
        <p:spPr>
          <a:xfrm>
            <a:off x="3813553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H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4" name="Hexagon 73">
            <a:extLst>
              <a:ext uri="{FF2B5EF4-FFF2-40B4-BE49-F238E27FC236}">
                <a16:creationId xmlns:a16="http://schemas.microsoft.com/office/drawing/2014/main" id="{17B41AB9-53B5-4FC5-A8CF-5F7D37E51699}"/>
              </a:ext>
            </a:extLst>
          </p:cNvPr>
          <p:cNvSpPr/>
          <p:nvPr/>
        </p:nvSpPr>
        <p:spPr>
          <a:xfrm>
            <a:off x="3813569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N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5" name="Hexagon 74">
            <a:extLst>
              <a:ext uri="{FF2B5EF4-FFF2-40B4-BE49-F238E27FC236}">
                <a16:creationId xmlns:a16="http://schemas.microsoft.com/office/drawing/2014/main" id="{623E7BA0-B36D-4A99-92F7-F1474DB83859}"/>
              </a:ext>
            </a:extLst>
          </p:cNvPr>
          <p:cNvSpPr/>
          <p:nvPr/>
        </p:nvSpPr>
        <p:spPr>
          <a:xfrm>
            <a:off x="4933168" y="1244278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I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6" name="Hexagon 75">
            <a:extLst>
              <a:ext uri="{FF2B5EF4-FFF2-40B4-BE49-F238E27FC236}">
                <a16:creationId xmlns:a16="http://schemas.microsoft.com/office/drawing/2014/main" id="{AF007B02-0520-4E79-80AD-EA1F53D5DE3C}"/>
              </a:ext>
            </a:extLst>
          </p:cNvPr>
          <p:cNvSpPr/>
          <p:nvPr/>
        </p:nvSpPr>
        <p:spPr>
          <a:xfrm>
            <a:off x="4933170" y="220154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7" name="Hexagon 76">
            <a:extLst>
              <a:ext uri="{FF2B5EF4-FFF2-40B4-BE49-F238E27FC236}">
                <a16:creationId xmlns:a16="http://schemas.microsoft.com/office/drawing/2014/main" id="{FB5AD00B-3996-486B-A3B4-B355AB3A65A8}"/>
              </a:ext>
            </a:extLst>
          </p:cNvPr>
          <p:cNvSpPr/>
          <p:nvPr/>
        </p:nvSpPr>
        <p:spPr>
          <a:xfrm>
            <a:off x="4933170" y="3163637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8" name="Hexagon 77">
            <a:extLst>
              <a:ext uri="{FF2B5EF4-FFF2-40B4-BE49-F238E27FC236}">
                <a16:creationId xmlns:a16="http://schemas.microsoft.com/office/drawing/2014/main" id="{B5A1C452-BDB1-4E24-8133-0418E027BDBD}"/>
              </a:ext>
            </a:extLst>
          </p:cNvPr>
          <p:cNvSpPr/>
          <p:nvPr/>
        </p:nvSpPr>
        <p:spPr>
          <a:xfrm>
            <a:off x="4933186" y="412573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9" name="Hexagon 78">
            <a:extLst>
              <a:ext uri="{FF2B5EF4-FFF2-40B4-BE49-F238E27FC236}">
                <a16:creationId xmlns:a16="http://schemas.microsoft.com/office/drawing/2014/main" id="{05D497D1-FCE8-40C0-A107-DEABE6D8E89C}"/>
              </a:ext>
            </a:extLst>
          </p:cNvPr>
          <p:cNvSpPr/>
          <p:nvPr/>
        </p:nvSpPr>
        <p:spPr>
          <a:xfrm>
            <a:off x="6057037" y="172532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0" name="Hexagon 79">
            <a:extLst>
              <a:ext uri="{FF2B5EF4-FFF2-40B4-BE49-F238E27FC236}">
                <a16:creationId xmlns:a16="http://schemas.microsoft.com/office/drawing/2014/main" id="{C4EC04D5-87F9-4FEA-BC1D-B542537EE185}"/>
              </a:ext>
            </a:extLst>
          </p:cNvPr>
          <p:cNvSpPr/>
          <p:nvPr/>
        </p:nvSpPr>
        <p:spPr>
          <a:xfrm>
            <a:off x="6057039" y="2682589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W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1" name="Hexagon 80">
            <a:extLst>
              <a:ext uri="{FF2B5EF4-FFF2-40B4-BE49-F238E27FC236}">
                <a16:creationId xmlns:a16="http://schemas.microsoft.com/office/drawing/2014/main" id="{8A02B9DD-33D9-4F53-AB41-59DE2F1213F7}"/>
              </a:ext>
            </a:extLst>
          </p:cNvPr>
          <p:cNvSpPr/>
          <p:nvPr/>
        </p:nvSpPr>
        <p:spPr>
          <a:xfrm>
            <a:off x="6057039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M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2" name="Hexagon 81">
            <a:extLst>
              <a:ext uri="{FF2B5EF4-FFF2-40B4-BE49-F238E27FC236}">
                <a16:creationId xmlns:a16="http://schemas.microsoft.com/office/drawing/2014/main" id="{ABB1CE08-9158-458B-9FD8-9A138FD56ED6}"/>
              </a:ext>
            </a:extLst>
          </p:cNvPr>
          <p:cNvSpPr/>
          <p:nvPr/>
        </p:nvSpPr>
        <p:spPr>
          <a:xfrm>
            <a:off x="6057055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3CFEFC77-73A8-4FD2-A180-3C441F17E6CB}"/>
              </a:ext>
            </a:extLst>
          </p:cNvPr>
          <p:cNvSpPr/>
          <p:nvPr/>
        </p:nvSpPr>
        <p:spPr>
          <a:xfrm>
            <a:off x="7176621" y="508971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4" name="Hexagon 83">
            <a:extLst>
              <a:ext uri="{FF2B5EF4-FFF2-40B4-BE49-F238E27FC236}">
                <a16:creationId xmlns:a16="http://schemas.microsoft.com/office/drawing/2014/main" id="{6DD5371C-F179-4790-B5B0-44ED27105428}"/>
              </a:ext>
            </a:extLst>
          </p:cNvPr>
          <p:cNvSpPr/>
          <p:nvPr/>
        </p:nvSpPr>
        <p:spPr>
          <a:xfrm>
            <a:off x="7176638" y="220667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5" name="Hexagon 84">
            <a:extLst>
              <a:ext uri="{FF2B5EF4-FFF2-40B4-BE49-F238E27FC236}">
                <a16:creationId xmlns:a16="http://schemas.microsoft.com/office/drawing/2014/main" id="{3B1B899D-24B4-4B9F-BCC3-8CE2C3390272}"/>
              </a:ext>
            </a:extLst>
          </p:cNvPr>
          <p:cNvSpPr/>
          <p:nvPr/>
        </p:nvSpPr>
        <p:spPr>
          <a:xfrm>
            <a:off x="7176638" y="3163637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6" name="Hexagon 85">
            <a:extLst>
              <a:ext uri="{FF2B5EF4-FFF2-40B4-BE49-F238E27FC236}">
                <a16:creationId xmlns:a16="http://schemas.microsoft.com/office/drawing/2014/main" id="{97BC9517-D30A-4C8A-A0E0-C13054D93414}"/>
              </a:ext>
            </a:extLst>
          </p:cNvPr>
          <p:cNvSpPr/>
          <p:nvPr/>
        </p:nvSpPr>
        <p:spPr>
          <a:xfrm>
            <a:off x="7185438" y="1239148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7" name="Hexagon 86">
            <a:extLst>
              <a:ext uri="{FF2B5EF4-FFF2-40B4-BE49-F238E27FC236}">
                <a16:creationId xmlns:a16="http://schemas.microsoft.com/office/drawing/2014/main" id="{5F6AC08F-7397-4F8B-B6CF-3ABCF55AD92D}"/>
              </a:ext>
            </a:extLst>
          </p:cNvPr>
          <p:cNvSpPr/>
          <p:nvPr/>
        </p:nvSpPr>
        <p:spPr>
          <a:xfrm>
            <a:off x="7176622" y="4120603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8" name="Hexagon 87">
            <a:extLst>
              <a:ext uri="{FF2B5EF4-FFF2-40B4-BE49-F238E27FC236}">
                <a16:creationId xmlns:a16="http://schemas.microsoft.com/office/drawing/2014/main" id="{71C80F88-17EF-4735-8F1D-A863A04C85ED}"/>
              </a:ext>
            </a:extLst>
          </p:cNvPr>
          <p:cNvSpPr/>
          <p:nvPr/>
        </p:nvSpPr>
        <p:spPr>
          <a:xfrm>
            <a:off x="1554760" y="763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9" name="Hexagon 88">
            <a:extLst>
              <a:ext uri="{FF2B5EF4-FFF2-40B4-BE49-F238E27FC236}">
                <a16:creationId xmlns:a16="http://schemas.microsoft.com/office/drawing/2014/main" id="{C4909B7B-BE40-4865-9E5C-C93152071B21}"/>
              </a:ext>
            </a:extLst>
          </p:cNvPr>
          <p:cNvSpPr/>
          <p:nvPr/>
        </p:nvSpPr>
        <p:spPr>
          <a:xfrm>
            <a:off x="3812746" y="763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0" name="Hexagon 89">
            <a:extLst>
              <a:ext uri="{FF2B5EF4-FFF2-40B4-BE49-F238E27FC236}">
                <a16:creationId xmlns:a16="http://schemas.microsoft.com/office/drawing/2014/main" id="{3487E379-E73A-40F5-910C-7CE3B33A21A6}"/>
              </a:ext>
            </a:extLst>
          </p:cNvPr>
          <p:cNvSpPr/>
          <p:nvPr/>
        </p:nvSpPr>
        <p:spPr>
          <a:xfrm>
            <a:off x="6059303" y="775907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1" name="Hexagon 90">
            <a:extLst>
              <a:ext uri="{FF2B5EF4-FFF2-40B4-BE49-F238E27FC236}">
                <a16:creationId xmlns:a16="http://schemas.microsoft.com/office/drawing/2014/main" id="{0E2D9DB4-5725-44D9-8A15-BEDBF56F2A78}"/>
              </a:ext>
            </a:extLst>
          </p:cNvPr>
          <p:cNvSpPr/>
          <p:nvPr/>
        </p:nvSpPr>
        <p:spPr>
          <a:xfrm>
            <a:off x="2680093" y="280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2" name="Hexagon 91">
            <a:extLst>
              <a:ext uri="{FF2B5EF4-FFF2-40B4-BE49-F238E27FC236}">
                <a16:creationId xmlns:a16="http://schemas.microsoft.com/office/drawing/2014/main" id="{8F6A8B35-4AE3-4F84-9464-3FCF960E68BE}"/>
              </a:ext>
            </a:extLst>
          </p:cNvPr>
          <p:cNvSpPr/>
          <p:nvPr/>
        </p:nvSpPr>
        <p:spPr>
          <a:xfrm>
            <a:off x="4926647" y="299692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6" name="Hexagon 105">
            <a:extLst>
              <a:ext uri="{FF2B5EF4-FFF2-40B4-BE49-F238E27FC236}">
                <a16:creationId xmlns:a16="http://schemas.microsoft.com/office/drawing/2014/main" id="{6B5C759A-8949-4F59-B3CF-E6030B722D43}"/>
              </a:ext>
            </a:extLst>
          </p:cNvPr>
          <p:cNvSpPr/>
          <p:nvPr/>
        </p:nvSpPr>
        <p:spPr>
          <a:xfrm>
            <a:off x="1548237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7" name="Hexagon 106">
            <a:extLst>
              <a:ext uri="{FF2B5EF4-FFF2-40B4-BE49-F238E27FC236}">
                <a16:creationId xmlns:a16="http://schemas.microsoft.com/office/drawing/2014/main" id="{2A8E7E2E-941A-40CD-B31D-BF9B903581DF}"/>
              </a:ext>
            </a:extLst>
          </p:cNvPr>
          <p:cNvSpPr/>
          <p:nvPr/>
        </p:nvSpPr>
        <p:spPr>
          <a:xfrm>
            <a:off x="3821197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8" name="Hexagon 107">
            <a:extLst>
              <a:ext uri="{FF2B5EF4-FFF2-40B4-BE49-F238E27FC236}">
                <a16:creationId xmlns:a16="http://schemas.microsoft.com/office/drawing/2014/main" id="{D8158CE0-9F8D-4283-8451-984A42F18C2F}"/>
              </a:ext>
            </a:extLst>
          </p:cNvPr>
          <p:cNvSpPr/>
          <p:nvPr/>
        </p:nvSpPr>
        <p:spPr>
          <a:xfrm>
            <a:off x="6059303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9" name="Hexagon 108">
            <a:extLst>
              <a:ext uri="{FF2B5EF4-FFF2-40B4-BE49-F238E27FC236}">
                <a16:creationId xmlns:a16="http://schemas.microsoft.com/office/drawing/2014/main" id="{EA633155-8573-417B-B795-0B2513B23323}"/>
              </a:ext>
            </a:extLst>
          </p:cNvPr>
          <p:cNvSpPr/>
          <p:nvPr/>
        </p:nvSpPr>
        <p:spPr>
          <a:xfrm>
            <a:off x="2672902" y="5100209"/>
            <a:ext cx="1382137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0" name="Hexagon 109">
            <a:extLst>
              <a:ext uri="{FF2B5EF4-FFF2-40B4-BE49-F238E27FC236}">
                <a16:creationId xmlns:a16="http://schemas.microsoft.com/office/drawing/2014/main" id="{69D1539D-8504-4914-B27D-261229A5071D}"/>
              </a:ext>
            </a:extLst>
          </p:cNvPr>
          <p:cNvSpPr/>
          <p:nvPr/>
        </p:nvSpPr>
        <p:spPr>
          <a:xfrm>
            <a:off x="4933020" y="5089711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CA56619-425E-42C3-AB40-7CF15F5B6115}"/>
              </a:ext>
            </a:extLst>
          </p:cNvPr>
          <p:cNvSpPr txBox="1"/>
          <p:nvPr/>
        </p:nvSpPr>
        <p:spPr>
          <a:xfrm>
            <a:off x="9134475" y="1239148"/>
            <a:ext cx="2705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a letter and listen to the question.</a:t>
            </a:r>
          </a:p>
          <a:p>
            <a:endParaRPr lang="en-US" dirty="0"/>
          </a:p>
          <a:p>
            <a:r>
              <a:rPr lang="en-US" dirty="0"/>
              <a:t>Each turn, the first team (red or blue) to guess the answer wins the letter and can choose the next letter.</a:t>
            </a:r>
          </a:p>
          <a:p>
            <a:endParaRPr lang="en-US" dirty="0"/>
          </a:p>
          <a:p>
            <a:r>
              <a:rPr lang="en-US" dirty="0"/>
              <a:t>The red team should try to cross from red to red, and the blue team should try to cross from blue to blue – the winner is the first team to link their </a:t>
            </a:r>
            <a:r>
              <a:rPr lang="en-US" dirty="0" err="1"/>
              <a:t>colours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Good luck!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5BF7E3-3FA5-4EE0-A1AC-543A3665C928}"/>
              </a:ext>
            </a:extLst>
          </p:cNvPr>
          <p:cNvSpPr txBox="1"/>
          <p:nvPr/>
        </p:nvSpPr>
        <p:spPr>
          <a:xfrm>
            <a:off x="9797143" y="6378966"/>
            <a:ext cx="2323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(Press Esc to end the game.)</a:t>
            </a:r>
          </a:p>
        </p:txBody>
      </p:sp>
    </p:spTree>
    <p:extLst>
      <p:ext uri="{BB962C8B-B14F-4D97-AF65-F5344CB8AC3E}">
        <p14:creationId xmlns:p14="http://schemas.microsoft.com/office/powerpoint/2010/main" val="161309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167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Blockbusters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Clarke</dc:creator>
  <cp:lastModifiedBy>Joanna Clarke</cp:lastModifiedBy>
  <cp:revision>13</cp:revision>
  <dcterms:created xsi:type="dcterms:W3CDTF">2020-03-02T18:57:40Z</dcterms:created>
  <dcterms:modified xsi:type="dcterms:W3CDTF">2020-03-04T16:47:10Z</dcterms:modified>
</cp:coreProperties>
</file>