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70DA-889E-4C5A-B8B2-C856AB30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73941-351B-47B6-BC63-4824D3D83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FCFE4-0D15-46FA-9115-430C85C1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64E47-DD4C-402A-85A7-F5648020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2B6E-4D8C-42BE-A789-4E70A491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8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CE6A-C268-4E90-A797-FF187894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C1706-C6DE-4C82-A07C-2B26B322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1D51F-A116-4D02-A3E2-7A5D77C3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4262-2B45-4589-8326-DD4602C5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40401-98E0-41C3-AA99-CD0309A7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9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1EB3D-617F-429F-B74E-CE1019818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5FACC-2551-440B-B851-F944ED90C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6FFB-2782-4DAC-AD2C-6968A444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C2B7A-E209-4EA7-A241-DF4EC2FD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F16B-4FAE-437C-A2D8-36E190F4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0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5064-3297-43E2-B711-7DF38FA5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D27B-B38C-41B5-8760-77A9FDD1C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1FD4F-F773-4116-B322-10A9BF27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F1AB1-AA5C-4C50-9876-8AC22211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FFFFE-2994-4217-8EE9-C6209B0E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41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2712-5309-47FE-9CCF-987F8D82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B518-0DB4-4952-90C8-9D8631BF6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F157-44CA-437C-8167-EBCFDC76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B0C8-1530-4D9B-B15C-8EC745C2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38BE1-FFF1-4D90-8197-F2C6AD55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7585-04DA-4D1B-B8AE-838F0756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9021-4047-4A8B-B055-6E9A95C86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5C577-1BD0-4B0D-9E0F-65C3CFD21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F5576-E95E-424F-B122-A3C8DC62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A96D5-C35F-4890-9AA3-6BE7EF5B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90785-450A-49C3-BCA0-A351CD13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76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2CBD4-ACDA-4337-BF37-13FA5DA8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7DFE1-D317-4319-88E6-3F84F9B0F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1AD1F-09E9-4F00-8AAE-51DF4493F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EA058-E19C-413C-A269-FEA04D401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39B20-C00A-45EC-9097-E8EE55420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84056-6299-41AA-B165-3A98232B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C2BAC-A2F4-436D-AF8E-B4982C37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70BA7E-5334-471F-A9F2-57A604FE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7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8043-C630-4BFB-8906-F70001E1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AC4D5-F556-4A62-932B-F96850A4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B51EF-08B2-403C-872D-60E0563F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8533D-9AA6-4D25-AC52-38C95482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4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B3C5B-EFDA-4BA5-9636-E0893FC8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BA878-35A1-4395-A162-BAB18594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9904A-9466-4FD1-92A5-3BFEA44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81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7501-5897-489F-BA89-A8BB9A31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095E-5F7B-4069-B7CA-9E8A8AD28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002E3-8EDE-44BC-B7C3-E6A7F1C3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9FDA2-A19C-4EFD-BE7D-F49F89D5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98C0A-6AF8-4E0B-8C30-ADA702E6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8693E-6DF1-4718-A883-F59432E0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5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C8A9-0FF9-4043-BB8C-3B3A95FDA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E1A1E-94F2-46BC-85E5-0A53DC28B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3F4ED-C71D-4E71-AEE1-35135C320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8E5A5-E10D-4BAF-8E9D-7FA2D99D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92B2C-56BF-4D52-8555-AC2CFFDB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0E3AE-A723-4BE9-9193-6F1D07F9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662FB-FD34-465E-B908-EF362044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2D670-E28A-4C6F-B715-50A1E102C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33776-7BB8-4B2C-B934-ACC7FE194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83277-800F-4D73-A9ED-C635DFE7F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09D0-7CD7-4910-8505-2FD2FDDF1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84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loresminette.deviantart.com/art/Tornado2-PNG-2782692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2.xml"/><Relationship Id="rId7" Type="http://schemas.openxmlformats.org/officeDocument/2006/relationships/image" Target="../media/image3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10" Type="http://schemas.openxmlformats.org/officeDocument/2006/relationships/image" Target="../media/image6.wmf"/><Relationship Id="rId4" Type="http://schemas.openxmlformats.org/officeDocument/2006/relationships/control" Target="../activeX/activeX3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ark&#10;&#10;Description automatically generated">
            <a:extLst>
              <a:ext uri="{FF2B5EF4-FFF2-40B4-BE49-F238E27FC236}">
                <a16:creationId xmlns:a16="http://schemas.microsoft.com/office/drawing/2014/main" id="{6C939D8F-CD6A-424C-9A79-2177D2A82A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04" b="8496"/>
          <a:stretch/>
        </p:blipFill>
        <p:spPr>
          <a:xfrm>
            <a:off x="419100" y="39920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7B0321-965F-4872-8600-AB10C2D1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Tornado!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BAF77-61A8-4169-B745-8FFED3736AC9}"/>
              </a:ext>
            </a:extLst>
          </p:cNvPr>
          <p:cNvSpPr txBox="1"/>
          <p:nvPr/>
        </p:nvSpPr>
        <p:spPr>
          <a:xfrm>
            <a:off x="0" y="6557919"/>
            <a:ext cx="414528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dirty="0">
                <a:solidFill>
                  <a:srgbClr val="FFFFFF"/>
                </a:solidFill>
                <a:hlinkClick r:id="rId3" tooltip="http://doloresminette.deviantart.com/art/Tornado2-PNG-2782692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1200" dirty="0">
                <a:solidFill>
                  <a:srgbClr val="FFFFFF"/>
                </a:solidFill>
              </a:rPr>
              <a:t> by  Dolores Minette is licensed under </a:t>
            </a:r>
            <a:r>
              <a:rPr lang="en-GB" sz="12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GB" sz="1200" dirty="0">
                <a:solidFill>
                  <a:srgbClr val="FFFFFF"/>
                </a:solidFill>
              </a:rPr>
              <a:t> 3.0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1A1EC3-7A98-40AE-94FB-0D7BC01E2324}"/>
              </a:ext>
            </a:extLst>
          </p:cNvPr>
          <p:cNvSpPr txBox="1"/>
          <p:nvPr/>
        </p:nvSpPr>
        <p:spPr>
          <a:xfrm>
            <a:off x="9442421" y="6519446"/>
            <a:ext cx="2292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 </a:t>
            </a:r>
            <a:r>
              <a:rPr lang="en-US" sz="1400" dirty="0" err="1"/>
              <a:t>TinyTEFLTeacher</a:t>
            </a:r>
            <a:r>
              <a:rPr lang="en-US" sz="1400" dirty="0"/>
              <a:t> game</a:t>
            </a:r>
            <a:endParaRPr lang="en-GB" sz="1400" dirty="0">
              <a:solidFill>
                <a:srgbClr val="008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7896B2-00D3-4CF0-BAE2-116E4B782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4726" y="5853386"/>
            <a:ext cx="304843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8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B044E0-4D01-4B99-BAD1-0AFA9BF06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60918"/>
              </p:ext>
            </p:extLst>
          </p:nvPr>
        </p:nvGraphicFramePr>
        <p:xfrm>
          <a:off x="631037" y="367017"/>
          <a:ext cx="8185794" cy="612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299">
                  <a:extLst>
                    <a:ext uri="{9D8B030D-6E8A-4147-A177-3AD203B41FA5}">
                      <a16:colId xmlns:a16="http://schemas.microsoft.com/office/drawing/2014/main" val="3544310508"/>
                    </a:ext>
                  </a:extLst>
                </a:gridCol>
                <a:gridCol w="1364299">
                  <a:extLst>
                    <a:ext uri="{9D8B030D-6E8A-4147-A177-3AD203B41FA5}">
                      <a16:colId xmlns:a16="http://schemas.microsoft.com/office/drawing/2014/main" val="3773413644"/>
                    </a:ext>
                  </a:extLst>
                </a:gridCol>
                <a:gridCol w="1364299">
                  <a:extLst>
                    <a:ext uri="{9D8B030D-6E8A-4147-A177-3AD203B41FA5}">
                      <a16:colId xmlns:a16="http://schemas.microsoft.com/office/drawing/2014/main" val="3102668319"/>
                    </a:ext>
                  </a:extLst>
                </a:gridCol>
                <a:gridCol w="1364299">
                  <a:extLst>
                    <a:ext uri="{9D8B030D-6E8A-4147-A177-3AD203B41FA5}">
                      <a16:colId xmlns:a16="http://schemas.microsoft.com/office/drawing/2014/main" val="1992603938"/>
                    </a:ext>
                  </a:extLst>
                </a:gridCol>
                <a:gridCol w="1364299">
                  <a:extLst>
                    <a:ext uri="{9D8B030D-6E8A-4147-A177-3AD203B41FA5}">
                      <a16:colId xmlns:a16="http://schemas.microsoft.com/office/drawing/2014/main" val="3469381201"/>
                    </a:ext>
                  </a:extLst>
                </a:gridCol>
                <a:gridCol w="1364299">
                  <a:extLst>
                    <a:ext uri="{9D8B030D-6E8A-4147-A177-3AD203B41FA5}">
                      <a16:colId xmlns:a16="http://schemas.microsoft.com/office/drawing/2014/main" val="189992259"/>
                    </a:ext>
                  </a:extLst>
                </a:gridCol>
              </a:tblGrid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5671"/>
                  </a:ext>
                </a:extLst>
              </a:tr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88023"/>
                  </a:ext>
                </a:extLst>
              </a:tr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95293"/>
                  </a:ext>
                </a:extLst>
              </a:tr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83525"/>
                  </a:ext>
                </a:extLst>
              </a:tr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63060"/>
                  </a:ext>
                </a:extLst>
              </a:tr>
              <a:tr h="102066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7570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25CA879-BE0E-4931-A41B-B00F7239ED4B}"/>
              </a:ext>
            </a:extLst>
          </p:cNvPr>
          <p:cNvSpPr/>
          <p:nvPr/>
        </p:nvSpPr>
        <p:spPr>
          <a:xfrm>
            <a:off x="678331" y="4115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6B7B8E-C0CB-4DA2-9C10-652244F104CE}"/>
              </a:ext>
            </a:extLst>
          </p:cNvPr>
          <p:cNvSpPr/>
          <p:nvPr/>
        </p:nvSpPr>
        <p:spPr>
          <a:xfrm>
            <a:off x="2041904" y="410451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B0DFB9-FB8A-4A02-BC0B-8B96CD364604}"/>
              </a:ext>
            </a:extLst>
          </p:cNvPr>
          <p:cNvSpPr/>
          <p:nvPr/>
        </p:nvSpPr>
        <p:spPr>
          <a:xfrm>
            <a:off x="3405114" y="4115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B8538-69C6-4D5D-9EFD-951FD1B09CAF}"/>
              </a:ext>
            </a:extLst>
          </p:cNvPr>
          <p:cNvSpPr/>
          <p:nvPr/>
        </p:nvSpPr>
        <p:spPr>
          <a:xfrm>
            <a:off x="4768324" y="4115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2CC6B0-5DB2-43C3-9119-AC282419F82B}"/>
              </a:ext>
            </a:extLst>
          </p:cNvPr>
          <p:cNvSpPr/>
          <p:nvPr/>
        </p:nvSpPr>
        <p:spPr>
          <a:xfrm>
            <a:off x="6135816" y="408785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81F640-D961-42AB-8973-6ADB565AD3F7}"/>
              </a:ext>
            </a:extLst>
          </p:cNvPr>
          <p:cNvSpPr/>
          <p:nvPr/>
        </p:nvSpPr>
        <p:spPr>
          <a:xfrm>
            <a:off x="7503451" y="4170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C72202-B6E7-48EB-8947-763075C223B5}"/>
              </a:ext>
            </a:extLst>
          </p:cNvPr>
          <p:cNvSpPr/>
          <p:nvPr/>
        </p:nvSpPr>
        <p:spPr>
          <a:xfrm>
            <a:off x="678331" y="1444123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6AAD6A-A8DE-4DD6-BADA-B46A3D8BD030}"/>
              </a:ext>
            </a:extLst>
          </p:cNvPr>
          <p:cNvSpPr/>
          <p:nvPr/>
        </p:nvSpPr>
        <p:spPr>
          <a:xfrm>
            <a:off x="2026082" y="1439246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6D8AA8-A178-455D-B86A-BCD180B412F1}"/>
              </a:ext>
            </a:extLst>
          </p:cNvPr>
          <p:cNvSpPr/>
          <p:nvPr/>
        </p:nvSpPr>
        <p:spPr>
          <a:xfrm>
            <a:off x="3418581" y="143777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FC1647-9A82-49FA-A06D-78D5770871D8}"/>
              </a:ext>
            </a:extLst>
          </p:cNvPr>
          <p:cNvSpPr/>
          <p:nvPr/>
        </p:nvSpPr>
        <p:spPr>
          <a:xfrm>
            <a:off x="4765094" y="1432429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BAF7B6-965B-4755-B0C8-FFBED43B5AC9}"/>
              </a:ext>
            </a:extLst>
          </p:cNvPr>
          <p:cNvSpPr/>
          <p:nvPr/>
        </p:nvSpPr>
        <p:spPr>
          <a:xfrm>
            <a:off x="6135816" y="1438275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DD69CC-0CC2-48F7-8DF7-7594D494D9AB}"/>
              </a:ext>
            </a:extLst>
          </p:cNvPr>
          <p:cNvSpPr/>
          <p:nvPr/>
        </p:nvSpPr>
        <p:spPr>
          <a:xfrm>
            <a:off x="7503451" y="1445986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78C35-5EC2-49BD-B4B0-5ED3C01E4F6C}"/>
              </a:ext>
            </a:extLst>
          </p:cNvPr>
          <p:cNvSpPr/>
          <p:nvPr/>
        </p:nvSpPr>
        <p:spPr>
          <a:xfrm>
            <a:off x="676682" y="2456009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869E2B-8877-4FCF-97AB-84B9EC403B89}"/>
              </a:ext>
            </a:extLst>
          </p:cNvPr>
          <p:cNvSpPr/>
          <p:nvPr/>
        </p:nvSpPr>
        <p:spPr>
          <a:xfrm>
            <a:off x="2033197" y="2456009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719CF8-2078-4098-AD7E-25B5AF6BBB67}"/>
              </a:ext>
            </a:extLst>
          </p:cNvPr>
          <p:cNvSpPr/>
          <p:nvPr/>
        </p:nvSpPr>
        <p:spPr>
          <a:xfrm>
            <a:off x="3410419" y="2463963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3DA7B2-1696-443F-B57B-840255A58DB5}"/>
              </a:ext>
            </a:extLst>
          </p:cNvPr>
          <p:cNvSpPr/>
          <p:nvPr/>
        </p:nvSpPr>
        <p:spPr>
          <a:xfrm>
            <a:off x="4773040" y="2461428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58ECA7-8710-4D59-B13A-B408EFC84E29}"/>
              </a:ext>
            </a:extLst>
          </p:cNvPr>
          <p:cNvSpPr/>
          <p:nvPr/>
        </p:nvSpPr>
        <p:spPr>
          <a:xfrm>
            <a:off x="6136819" y="2461427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73540C-3C71-4D5A-8ACE-C27FBB68C590}"/>
              </a:ext>
            </a:extLst>
          </p:cNvPr>
          <p:cNvSpPr/>
          <p:nvPr/>
        </p:nvSpPr>
        <p:spPr>
          <a:xfrm>
            <a:off x="7503451" y="2460863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0D72D7-3E85-40FB-84DB-4DA29565A43D}"/>
              </a:ext>
            </a:extLst>
          </p:cNvPr>
          <p:cNvSpPr/>
          <p:nvPr/>
        </p:nvSpPr>
        <p:spPr>
          <a:xfrm>
            <a:off x="676682" y="3474205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EAAAD6-23E4-4CA1-B56C-4D89D9DB3DC0}"/>
              </a:ext>
            </a:extLst>
          </p:cNvPr>
          <p:cNvSpPr/>
          <p:nvPr/>
        </p:nvSpPr>
        <p:spPr>
          <a:xfrm>
            <a:off x="2030020" y="3475938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7BCC04-66C8-4820-B8F0-F173F40FEB22}"/>
              </a:ext>
            </a:extLst>
          </p:cNvPr>
          <p:cNvSpPr/>
          <p:nvPr/>
        </p:nvSpPr>
        <p:spPr>
          <a:xfrm>
            <a:off x="3397491" y="3471248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AFE585-50F8-40DC-9F03-0ACAC5533762}"/>
              </a:ext>
            </a:extLst>
          </p:cNvPr>
          <p:cNvSpPr/>
          <p:nvPr/>
        </p:nvSpPr>
        <p:spPr>
          <a:xfrm>
            <a:off x="4773040" y="3473784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E0E37F-F331-4EF6-923A-7CC6C8E9AEC1}"/>
              </a:ext>
            </a:extLst>
          </p:cNvPr>
          <p:cNvSpPr/>
          <p:nvPr/>
        </p:nvSpPr>
        <p:spPr>
          <a:xfrm>
            <a:off x="6128101" y="3473834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0C7337-1B97-4406-943D-95D6F73C5F9F}"/>
              </a:ext>
            </a:extLst>
          </p:cNvPr>
          <p:cNvSpPr/>
          <p:nvPr/>
        </p:nvSpPr>
        <p:spPr>
          <a:xfrm>
            <a:off x="7503451" y="3473834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9DD227-8677-4E00-A318-97D87D5C376E}"/>
              </a:ext>
            </a:extLst>
          </p:cNvPr>
          <p:cNvSpPr/>
          <p:nvPr/>
        </p:nvSpPr>
        <p:spPr>
          <a:xfrm>
            <a:off x="676682" y="4497587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25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C6ABD3-8519-4093-9D0A-83B2A5107D4A}"/>
              </a:ext>
            </a:extLst>
          </p:cNvPr>
          <p:cNvSpPr/>
          <p:nvPr/>
        </p:nvSpPr>
        <p:spPr>
          <a:xfrm>
            <a:off x="2044093" y="4496936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26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D2C33E-9413-4D5A-B708-34E5535C456F}"/>
              </a:ext>
            </a:extLst>
          </p:cNvPr>
          <p:cNvSpPr/>
          <p:nvPr/>
        </p:nvSpPr>
        <p:spPr>
          <a:xfrm>
            <a:off x="3405114" y="4497474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71D906-8315-4761-B540-B500043C1C7F}"/>
              </a:ext>
            </a:extLst>
          </p:cNvPr>
          <p:cNvSpPr/>
          <p:nvPr/>
        </p:nvSpPr>
        <p:spPr>
          <a:xfrm>
            <a:off x="4763004" y="4496936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28</a:t>
            </a:r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C770D4-E6BF-4973-9F9E-E1E7EE88B43D}"/>
              </a:ext>
            </a:extLst>
          </p:cNvPr>
          <p:cNvSpPr/>
          <p:nvPr/>
        </p:nvSpPr>
        <p:spPr>
          <a:xfrm>
            <a:off x="6123942" y="4496936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29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FFDD1E-F79A-4421-BB3A-DC8F09518CF1}"/>
              </a:ext>
            </a:extLst>
          </p:cNvPr>
          <p:cNvSpPr/>
          <p:nvPr/>
        </p:nvSpPr>
        <p:spPr>
          <a:xfrm>
            <a:off x="7503451" y="4497587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5527B91-005A-44D7-89DA-C7840CDD1B94}"/>
              </a:ext>
            </a:extLst>
          </p:cNvPr>
          <p:cNvSpPr/>
          <p:nvPr/>
        </p:nvSpPr>
        <p:spPr>
          <a:xfrm>
            <a:off x="678331" y="55147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31</a:t>
            </a:r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9FE3B4-06BF-4E6F-8D99-51342BDE877C}"/>
              </a:ext>
            </a:extLst>
          </p:cNvPr>
          <p:cNvSpPr/>
          <p:nvPr/>
        </p:nvSpPr>
        <p:spPr>
          <a:xfrm>
            <a:off x="2050296" y="55147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412B2D-CDF3-484E-9DCC-FBDB2D160544}"/>
              </a:ext>
            </a:extLst>
          </p:cNvPr>
          <p:cNvSpPr/>
          <p:nvPr/>
        </p:nvSpPr>
        <p:spPr>
          <a:xfrm>
            <a:off x="3411977" y="5510949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33</a:t>
            </a:r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355BB5-58D9-4549-A3AA-B58B270CD42C}"/>
              </a:ext>
            </a:extLst>
          </p:cNvPr>
          <p:cNvSpPr/>
          <p:nvPr/>
        </p:nvSpPr>
        <p:spPr>
          <a:xfrm>
            <a:off x="4763004" y="5514782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34</a:t>
            </a:r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FCF9D2-73B6-4FB1-B996-6E40A36A88C5}"/>
              </a:ext>
            </a:extLst>
          </p:cNvPr>
          <p:cNvSpPr/>
          <p:nvPr/>
        </p:nvSpPr>
        <p:spPr>
          <a:xfrm>
            <a:off x="6137757" y="5517767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165AA9-3842-47A4-B7F1-C953D6B3B752}"/>
              </a:ext>
            </a:extLst>
          </p:cNvPr>
          <p:cNvSpPr/>
          <p:nvPr/>
        </p:nvSpPr>
        <p:spPr>
          <a:xfrm>
            <a:off x="7509825" y="5517767"/>
            <a:ext cx="1266738" cy="9227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36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BFCE4A-909F-474E-A529-AD36A51C433B}"/>
              </a:ext>
            </a:extLst>
          </p:cNvPr>
          <p:cNvSpPr txBox="1"/>
          <p:nvPr/>
        </p:nvSpPr>
        <p:spPr>
          <a:xfrm>
            <a:off x="9009775" y="400367"/>
            <a:ext cx="2912467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Instructions: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Your teacher will ask you a question. If your answer is right, choose a box. You might find 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10-50 points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↔ ( you must choose another team to swap scores with)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 (a tornado takes away another teams’ score)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D7AFE4-AE7E-48D7-A3E8-E51C09756A22}"/>
              </a:ext>
            </a:extLst>
          </p:cNvPr>
          <p:cNvSpPr txBox="1"/>
          <p:nvPr/>
        </p:nvSpPr>
        <p:spPr>
          <a:xfrm>
            <a:off x="9244668" y="4247384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Team 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8A8E7A-FC19-48D8-980A-D36FB771EB53}"/>
              </a:ext>
            </a:extLst>
          </p:cNvPr>
          <p:cNvSpPr txBox="1"/>
          <p:nvPr/>
        </p:nvSpPr>
        <p:spPr>
          <a:xfrm>
            <a:off x="9244668" y="4845873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Team 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21C897-0235-4849-9A8C-4F0FB1B5CE86}"/>
              </a:ext>
            </a:extLst>
          </p:cNvPr>
          <p:cNvSpPr txBox="1"/>
          <p:nvPr/>
        </p:nvSpPr>
        <p:spPr>
          <a:xfrm>
            <a:off x="9244668" y="5454183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Team 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9D307C-3CB6-4785-8D55-C07A342C36FF}"/>
              </a:ext>
            </a:extLst>
          </p:cNvPr>
          <p:cNvSpPr txBox="1"/>
          <p:nvPr/>
        </p:nvSpPr>
        <p:spPr>
          <a:xfrm>
            <a:off x="9244667" y="6087659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Team D</a:t>
            </a:r>
            <a:endParaRPr lang="en-GB" dirty="0">
              <a:solidFill>
                <a:schemeClr val="bg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11" name="TextBox1" r:id="rId2" imgW="1123920" imgH="361800"/>
        </mc:Choice>
        <mc:Fallback>
          <p:control name="TextBox1" r:id="rId2" imgW="1123920" imgH="361800">
            <p:pic>
              <p:nvPicPr>
                <p:cNvPr id="41" name="TextBox1">
                  <a:extLst>
                    <a:ext uri="{FF2B5EF4-FFF2-40B4-BE49-F238E27FC236}">
                      <a16:creationId xmlns:a16="http://schemas.microsoft.com/office/drawing/2014/main" id="{2ED40579-1C1F-45FE-9342-F3DF7BAC302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515890" y="4254563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2" name="TextBox2" r:id="rId3" imgW="1123920" imgH="361800"/>
        </mc:Choice>
        <mc:Fallback>
          <p:control name="TextBox2" r:id="rId3" imgW="1123920" imgH="361800">
            <p:pic>
              <p:nvPicPr>
                <p:cNvPr id="46" name="TextBox2">
                  <a:extLst>
                    <a:ext uri="{FF2B5EF4-FFF2-40B4-BE49-F238E27FC236}">
                      <a16:creationId xmlns:a16="http://schemas.microsoft.com/office/drawing/2014/main" id="{2770CBC1-E8A8-49A3-B7AD-6216ABF4A6F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516143" y="4856782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3" name="TextBox3" r:id="rId4" imgW="1123920" imgH="361800"/>
        </mc:Choice>
        <mc:Fallback>
          <p:control name="TextBox3" r:id="rId4" imgW="1123920" imgH="361800">
            <p:pic>
              <p:nvPicPr>
                <p:cNvPr id="47" name="TextBox3">
                  <a:extLst>
                    <a:ext uri="{FF2B5EF4-FFF2-40B4-BE49-F238E27FC236}">
                      <a16:creationId xmlns:a16="http://schemas.microsoft.com/office/drawing/2014/main" id="{4427BBF4-0E08-47D6-9752-2C3322FCC1F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515890" y="5461362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4" name="TextBox4" r:id="rId5" imgW="1123920" imgH="361800"/>
        </mc:Choice>
        <mc:Fallback>
          <p:control name="TextBox4" r:id="rId5" imgW="1123920" imgH="361800">
            <p:pic>
              <p:nvPicPr>
                <p:cNvPr id="48" name="TextBox4">
                  <a:extLst>
                    <a:ext uri="{FF2B5EF4-FFF2-40B4-BE49-F238E27FC236}">
                      <a16:creationId xmlns:a16="http://schemas.microsoft.com/office/drawing/2014/main" id="{B8156B59-E11D-412C-BE23-B16BD236318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515889" y="6050886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5517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90051-CB2D-4697-A31A-34120628D59D}"/>
              </a:ext>
            </a:extLst>
          </p:cNvPr>
          <p:cNvSpPr txBox="1"/>
          <p:nvPr/>
        </p:nvSpPr>
        <p:spPr>
          <a:xfrm>
            <a:off x="4660900" y="5443250"/>
            <a:ext cx="6737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For more games and English language practice visit </a:t>
            </a:r>
            <a:r>
              <a:rPr lang="en-US" sz="2400" dirty="0">
                <a:solidFill>
                  <a:srgbClr val="008000"/>
                </a:solidFill>
              </a:rPr>
              <a:t>https://tinyteflteacher.co.uk</a:t>
            </a:r>
            <a:endParaRPr lang="en-GB" sz="2400" dirty="0">
              <a:solidFill>
                <a:srgbClr val="008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BB1736-46A5-4861-A7BA-119AE150D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215" y="5740739"/>
            <a:ext cx="495369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2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181</Words>
  <Application>Microsoft Office PowerPoint</Application>
  <PresentationFormat>Widescreen</PresentationFormat>
  <Paragraphs>100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Tornado!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Tornado!</dc:title>
  <dc:creator>Joanna Clarke</dc:creator>
  <cp:lastModifiedBy>Joanna Clarke</cp:lastModifiedBy>
  <cp:revision>26</cp:revision>
  <dcterms:created xsi:type="dcterms:W3CDTF">2020-04-09T10:54:19Z</dcterms:created>
  <dcterms:modified xsi:type="dcterms:W3CDTF">2020-09-14T09:20:08Z</dcterms:modified>
</cp:coreProperties>
</file>