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1D1C"/>
    <a:srgbClr val="000042"/>
    <a:srgbClr val="001E00"/>
    <a:srgbClr val="000048"/>
    <a:srgbClr val="000066"/>
    <a:srgbClr val="003300"/>
    <a:srgbClr val="201A10"/>
    <a:srgbClr val="660033"/>
    <a:srgbClr val="523F22"/>
    <a:srgbClr val="4E3E2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68" autoAdjust="0"/>
  </p:normalViewPr>
  <p:slideViewPr>
    <p:cSldViewPr>
      <p:cViewPr varScale="1">
        <p:scale>
          <a:sx n="106" d="100"/>
          <a:sy n="106" d="100"/>
        </p:scale>
        <p:origin x="-17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A408-4BC9-4197-975E-78D5C5547C40}" type="datetimeFigureOut">
              <a:rPr lang="en-GB" smtClean="0"/>
              <a:pPr/>
              <a:t>02/10/2010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6C9D-8799-4726-B7EA-F10A4E7F3C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A408-4BC9-4197-975E-78D5C5547C40}" type="datetimeFigureOut">
              <a:rPr lang="en-GB" smtClean="0"/>
              <a:pPr/>
              <a:t>02/10/2010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6C9D-8799-4726-B7EA-F10A4E7F3C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A408-4BC9-4197-975E-78D5C5547C40}" type="datetimeFigureOut">
              <a:rPr lang="en-GB" smtClean="0"/>
              <a:pPr/>
              <a:t>02/10/2010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6C9D-8799-4726-B7EA-F10A4E7F3C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A408-4BC9-4197-975E-78D5C5547C40}" type="datetimeFigureOut">
              <a:rPr lang="en-GB" smtClean="0"/>
              <a:pPr/>
              <a:t>02/10/2010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6C9D-8799-4726-B7EA-F10A4E7F3C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A408-4BC9-4197-975E-78D5C5547C40}" type="datetimeFigureOut">
              <a:rPr lang="en-GB" smtClean="0"/>
              <a:pPr/>
              <a:t>02/10/2010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6C9D-8799-4726-B7EA-F10A4E7F3C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A408-4BC9-4197-975E-78D5C5547C40}" type="datetimeFigureOut">
              <a:rPr lang="en-GB" smtClean="0"/>
              <a:pPr/>
              <a:t>02/10/2010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6C9D-8799-4726-B7EA-F10A4E7F3C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A408-4BC9-4197-975E-78D5C5547C40}" type="datetimeFigureOut">
              <a:rPr lang="en-GB" smtClean="0"/>
              <a:pPr/>
              <a:t>02/10/2010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6C9D-8799-4726-B7EA-F10A4E7F3C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A408-4BC9-4197-975E-78D5C5547C40}" type="datetimeFigureOut">
              <a:rPr lang="en-GB" smtClean="0"/>
              <a:pPr/>
              <a:t>02/10/2010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6C9D-8799-4726-B7EA-F10A4E7F3C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A408-4BC9-4197-975E-78D5C5547C40}" type="datetimeFigureOut">
              <a:rPr lang="en-GB" smtClean="0"/>
              <a:pPr/>
              <a:t>02/10/2010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6C9D-8799-4726-B7EA-F10A4E7F3C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A408-4BC9-4197-975E-78D5C5547C40}" type="datetimeFigureOut">
              <a:rPr lang="en-GB" smtClean="0"/>
              <a:pPr/>
              <a:t>02/10/2010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6C9D-8799-4726-B7EA-F10A4E7F3C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A408-4BC9-4197-975E-78D5C5547C40}" type="datetimeFigureOut">
              <a:rPr lang="en-GB" smtClean="0"/>
              <a:pPr/>
              <a:t>02/10/2010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6C9D-8799-4726-B7EA-F10A4E7F3C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BA408-4BC9-4197-975E-78D5C5547C40}" type="datetimeFigureOut">
              <a:rPr lang="en-GB" smtClean="0"/>
              <a:pPr/>
              <a:t>02/10/2010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F6C9D-8799-4726-B7EA-F10A4E7F3C2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ocuments\Jo\IT%20stuff\PowerPoint\spookymusic.MID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.png"/><Relationship Id="rId2" Type="http://schemas.openxmlformats.org/officeDocument/2006/relationships/audio" Target="file:///C:\Users\User\Documents\Jo\IT%20stuff\PowerPoint\spookymusic.MID" TargetMode="External"/><Relationship Id="rId1" Type="http://schemas.openxmlformats.org/officeDocument/2006/relationships/audio" Target="../media/audio1.wav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png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ocuments\Jo\IT%20stuff\PowerPoint\spookymusic.MID" TargetMode="Externa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haunted house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79485" y="1124744"/>
            <a:ext cx="3785030" cy="400023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344816" cy="1426170"/>
          </a:xfrm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rgbClr val="7030A0"/>
                </a:solidFill>
                <a:latin typeface="Snap ITC" pitchFamily="82" charset="0"/>
              </a:rPr>
              <a:t>Dare you enter the haunted house?</a:t>
            </a:r>
            <a:endParaRPr lang="en-GB" sz="3600" dirty="0">
              <a:solidFill>
                <a:srgbClr val="7030A0"/>
              </a:solidFill>
              <a:latin typeface="Snap ITC" pitchFamily="8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15616" y="5157192"/>
            <a:ext cx="7344816" cy="10935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nap ITC" pitchFamily="82" charset="0"/>
                <a:ea typeface="+mj-ea"/>
                <a:cs typeface="+mj-cs"/>
              </a:rPr>
              <a:t>Inside you can find</a:t>
            </a:r>
            <a:r>
              <a:rPr kumimoji="0" lang="en-GB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nap ITC" pitchFamily="82" charset="0"/>
                <a:ea typeface="+mj-ea"/>
                <a:cs typeface="+mj-cs"/>
              </a:rPr>
              <a:t> pumpkins for your </a:t>
            </a:r>
            <a:r>
              <a:rPr kumimoji="0" lang="en-GB" b="0" i="0" u="none" strike="noStrike" kern="120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nap ITC" pitchFamily="82" charset="0"/>
                <a:ea typeface="+mj-ea"/>
                <a:cs typeface="+mj-cs"/>
              </a:rPr>
              <a:t>hallowe’en</a:t>
            </a:r>
            <a:r>
              <a:rPr kumimoji="0" lang="en-GB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nap ITC" pitchFamily="82" charset="0"/>
                <a:ea typeface="+mj-ea"/>
                <a:cs typeface="+mj-cs"/>
              </a:rPr>
              <a:t> party.  But ghastly horrors also await you ...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Snap ITC" pitchFamily="82" charset="0"/>
              <a:ea typeface="+mj-ea"/>
              <a:cs typeface="+mj-cs"/>
            </a:endParaRPr>
          </a:p>
        </p:txBody>
      </p:sp>
      <p:pic>
        <p:nvPicPr>
          <p:cNvPr id="5" name="spookymusic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-540568" y="386104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11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54125">
            <a:off x="85710" y="4198921"/>
            <a:ext cx="876669" cy="876669"/>
          </a:xfrm>
          <a:prstGeom prst="rect">
            <a:avLst/>
          </a:prstGeom>
          <a:noFill/>
        </p:spPr>
      </p:pic>
      <p:pic>
        <p:nvPicPr>
          <p:cNvPr id="273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54125">
            <a:off x="8261283" y="2005714"/>
            <a:ext cx="770284" cy="770284"/>
          </a:xfrm>
          <a:prstGeom prst="rect">
            <a:avLst/>
          </a:prstGeom>
          <a:noFill/>
        </p:spPr>
      </p:pic>
      <p:sp>
        <p:nvSpPr>
          <p:cNvPr id="268" name="Rectangle 267"/>
          <p:cNvSpPr/>
          <p:nvPr/>
        </p:nvSpPr>
        <p:spPr>
          <a:xfrm>
            <a:off x="0" y="4194193"/>
            <a:ext cx="9144000" cy="413665"/>
          </a:xfrm>
          <a:prstGeom prst="rect">
            <a:avLst/>
          </a:prstGeom>
          <a:solidFill>
            <a:srgbClr val="001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0" name="Rectangle 269"/>
          <p:cNvSpPr/>
          <p:nvPr/>
        </p:nvSpPr>
        <p:spPr>
          <a:xfrm>
            <a:off x="0" y="6497960"/>
            <a:ext cx="9144000" cy="360040"/>
          </a:xfrm>
          <a:prstGeom prst="rect">
            <a:avLst/>
          </a:prstGeom>
          <a:solidFill>
            <a:srgbClr val="000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6453336"/>
            <a:ext cx="9144000" cy="0"/>
          </a:xfrm>
          <a:prstGeom prst="line">
            <a:avLst/>
          </a:prstGeom>
          <a:ln w="1270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0" y="1916832"/>
            <a:ext cx="9144000" cy="0"/>
          </a:xfrm>
          <a:prstGeom prst="line">
            <a:avLst/>
          </a:prstGeom>
          <a:ln w="130175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-6896" y="4598894"/>
            <a:ext cx="9144000" cy="0"/>
          </a:xfrm>
          <a:prstGeom prst="line">
            <a:avLst/>
          </a:prstGeom>
          <a:ln w="508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0" y="4136155"/>
            <a:ext cx="9144000" cy="0"/>
          </a:xfrm>
          <a:prstGeom prst="line">
            <a:avLst/>
          </a:prstGeom>
          <a:ln w="1270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User\AppData\Local\Microsoft\Windows\Temporary Internet Files\Content.IE5\FTIGDRLA\MC900140901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788024" y="5301208"/>
            <a:ext cx="1009740" cy="1033090"/>
          </a:xfrm>
          <a:prstGeom prst="rect">
            <a:avLst/>
          </a:prstGeom>
          <a:noFill/>
        </p:spPr>
      </p:pic>
      <p:pic>
        <p:nvPicPr>
          <p:cNvPr id="233" name="Picture 4" descr="C:\Users\User\AppData\Local\Microsoft\Windows\Temporary Internet Files\Content.IE5\FTIGDRLA\MC900140901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596336" y="620688"/>
            <a:ext cx="1009740" cy="1033090"/>
          </a:xfrm>
          <a:prstGeom prst="rect">
            <a:avLst/>
          </a:prstGeom>
          <a:noFill/>
        </p:spPr>
      </p:pic>
      <p:pic>
        <p:nvPicPr>
          <p:cNvPr id="234" name="Picture 4" descr="C:\Users\User\AppData\Local\Microsoft\Windows\Temporary Internet Files\Content.IE5\FTIGDRLA\MC900140901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788024" y="2852936"/>
            <a:ext cx="1009740" cy="1033090"/>
          </a:xfrm>
          <a:prstGeom prst="rect">
            <a:avLst/>
          </a:prstGeom>
          <a:noFill/>
        </p:spPr>
      </p:pic>
      <p:pic>
        <p:nvPicPr>
          <p:cNvPr id="235" name="Picture 4" descr="C:\Users\User\AppData\Local\Microsoft\Windows\Temporary Internet Files\Content.IE5\FTIGDRLA\MC900140901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539552" y="2852936"/>
            <a:ext cx="1009740" cy="1033090"/>
          </a:xfrm>
          <a:prstGeom prst="rect">
            <a:avLst/>
          </a:prstGeom>
          <a:noFill/>
        </p:spPr>
      </p:pic>
      <p:pic>
        <p:nvPicPr>
          <p:cNvPr id="236" name="Picture 4" descr="C:\Users\User\AppData\Local\Microsoft\Windows\Temporary Internet Files\Content.IE5\FTIGDRLA\MC900140901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300192" y="692696"/>
            <a:ext cx="1009740" cy="1033090"/>
          </a:xfrm>
          <a:prstGeom prst="rect">
            <a:avLst/>
          </a:prstGeom>
          <a:noFill/>
        </p:spPr>
      </p:pic>
      <p:pic>
        <p:nvPicPr>
          <p:cNvPr id="237" name="Picture 4" descr="C:\Users\User\AppData\Local\Microsoft\Windows\Temporary Internet Files\Content.IE5\FTIGDRLA\MC900140901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228184" y="2852936"/>
            <a:ext cx="1009740" cy="1033090"/>
          </a:xfrm>
          <a:prstGeom prst="rect">
            <a:avLst/>
          </a:prstGeom>
          <a:noFill/>
        </p:spPr>
      </p:pic>
      <p:pic>
        <p:nvPicPr>
          <p:cNvPr id="238" name="Picture 4" descr="C:\Users\User\AppData\Local\Microsoft\Windows\Temporary Internet Files\Content.IE5\FTIGDRLA\MC90014090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712" y="692696"/>
            <a:ext cx="1009740" cy="1033090"/>
          </a:xfrm>
          <a:prstGeom prst="rect">
            <a:avLst/>
          </a:prstGeom>
          <a:noFill/>
        </p:spPr>
      </p:pic>
      <p:pic>
        <p:nvPicPr>
          <p:cNvPr id="1235" name="Picture 211" descr="C:\Users\User\AppData\Local\Microsoft\Windows\Temporary Internet Files\Content.IE5\FTIGDRLA\MC900232182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12360" y="5589240"/>
            <a:ext cx="850704" cy="705166"/>
          </a:xfrm>
          <a:prstGeom prst="rect">
            <a:avLst/>
          </a:prstGeom>
          <a:noFill/>
        </p:spPr>
      </p:pic>
      <p:pic>
        <p:nvPicPr>
          <p:cNvPr id="245" name="Picture 211" descr="C:\Users\User\AppData\Local\Microsoft\Windows\Temporary Internet Files\Content.IE5\FTIGDRLA\MC900232182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5589240"/>
            <a:ext cx="850704" cy="705166"/>
          </a:xfrm>
          <a:prstGeom prst="rect">
            <a:avLst/>
          </a:prstGeom>
          <a:noFill/>
        </p:spPr>
      </p:pic>
      <p:pic>
        <p:nvPicPr>
          <p:cNvPr id="246" name="Picture 211" descr="C:\Users\User\AppData\Local\Microsoft\Windows\Temporary Internet Files\Content.IE5\FTIGDRLA\MC900232182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2200" y="5589240"/>
            <a:ext cx="850704" cy="705166"/>
          </a:xfrm>
          <a:prstGeom prst="rect">
            <a:avLst/>
          </a:prstGeom>
          <a:noFill/>
        </p:spPr>
      </p:pic>
      <p:pic>
        <p:nvPicPr>
          <p:cNvPr id="247" name="Picture 211" descr="C:\Users\User\AppData\Local\Microsoft\Windows\Temporary Internet Files\Content.IE5\FTIGDRLA\MC900232182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3728" y="5589240"/>
            <a:ext cx="850704" cy="705166"/>
          </a:xfrm>
          <a:prstGeom prst="rect">
            <a:avLst/>
          </a:prstGeom>
          <a:noFill/>
        </p:spPr>
      </p:pic>
      <p:pic>
        <p:nvPicPr>
          <p:cNvPr id="248" name="Picture 211" descr="C:\Users\User\AppData\Local\Microsoft\Windows\Temporary Internet Files\Content.IE5\FTIGDRLA\MC900232182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3212976"/>
            <a:ext cx="850704" cy="705166"/>
          </a:xfrm>
          <a:prstGeom prst="rect">
            <a:avLst/>
          </a:prstGeom>
          <a:noFill/>
        </p:spPr>
      </p:pic>
      <p:pic>
        <p:nvPicPr>
          <p:cNvPr id="249" name="Picture 211" descr="C:\Users\User\AppData\Local\Microsoft\Windows\Temporary Internet Files\Content.IE5\FTIGDRLA\MC900232182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3728" y="3212976"/>
            <a:ext cx="850704" cy="705166"/>
          </a:xfrm>
          <a:prstGeom prst="rect">
            <a:avLst/>
          </a:prstGeom>
          <a:noFill/>
        </p:spPr>
      </p:pic>
      <p:pic>
        <p:nvPicPr>
          <p:cNvPr id="250" name="Picture 211" descr="C:\Users\User\AppData\Local\Microsoft\Windows\Temporary Internet Files\Content.IE5\FTIGDRLA\MC900232182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1052736"/>
            <a:ext cx="850704" cy="705166"/>
          </a:xfrm>
          <a:prstGeom prst="rect">
            <a:avLst/>
          </a:prstGeom>
          <a:noFill/>
        </p:spPr>
      </p:pic>
      <p:pic>
        <p:nvPicPr>
          <p:cNvPr id="251" name="Picture 211" descr="C:\Users\User\AppData\Local\Microsoft\Windows\Temporary Internet Files\Content.IE5\FTIGDRLA\MC900232182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1052736"/>
            <a:ext cx="850704" cy="705166"/>
          </a:xfrm>
          <a:prstGeom prst="rect">
            <a:avLst/>
          </a:prstGeom>
          <a:noFill/>
        </p:spPr>
      </p:pic>
      <p:pic>
        <p:nvPicPr>
          <p:cNvPr id="252" name="Picture 211" descr="C:\Users\User\AppData\Local\Microsoft\Windows\Temporary Internet Files\Content.IE5\FTIGDRLA\MC900232182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1052736"/>
            <a:ext cx="850704" cy="705166"/>
          </a:xfrm>
          <a:prstGeom prst="rect">
            <a:avLst/>
          </a:prstGeom>
          <a:noFill/>
        </p:spPr>
      </p:pic>
      <p:pic>
        <p:nvPicPr>
          <p:cNvPr id="52" name="Picture 51" descr="door.png"/>
          <p:cNvPicPr>
            <a:picLocks noChangeAspect="1"/>
          </p:cNvPicPr>
          <p:nvPr/>
        </p:nvPicPr>
        <p:blipFill>
          <a:blip r:embed="rId7" cstate="print">
            <a:lum bright="-21000"/>
          </a:blip>
          <a:stretch>
            <a:fillRect/>
          </a:stretch>
        </p:blipFill>
        <p:spPr>
          <a:xfrm>
            <a:off x="3347864" y="345581"/>
            <a:ext cx="1080120" cy="1643259"/>
          </a:xfrm>
          <a:prstGeom prst="rect">
            <a:avLst/>
          </a:prstGeom>
        </p:spPr>
      </p:pic>
      <p:pic>
        <p:nvPicPr>
          <p:cNvPr id="51" name="Picture 50" descr="door.png"/>
          <p:cNvPicPr>
            <a:picLocks noChangeAspect="1"/>
          </p:cNvPicPr>
          <p:nvPr/>
        </p:nvPicPr>
        <p:blipFill>
          <a:blip r:embed="rId7" cstate="print">
            <a:lum bright="-21000"/>
          </a:blip>
          <a:stretch>
            <a:fillRect/>
          </a:stretch>
        </p:blipFill>
        <p:spPr>
          <a:xfrm>
            <a:off x="1979712" y="345581"/>
            <a:ext cx="1080120" cy="1643259"/>
          </a:xfrm>
          <a:prstGeom prst="rect">
            <a:avLst/>
          </a:prstGeom>
        </p:spPr>
      </p:pic>
      <p:pic>
        <p:nvPicPr>
          <p:cNvPr id="53" name="Picture 52" descr="door.png"/>
          <p:cNvPicPr>
            <a:picLocks noChangeAspect="1"/>
          </p:cNvPicPr>
          <p:nvPr/>
        </p:nvPicPr>
        <p:blipFill>
          <a:blip r:embed="rId7" cstate="print">
            <a:lum bright="-21000"/>
          </a:blip>
          <a:stretch>
            <a:fillRect/>
          </a:stretch>
        </p:blipFill>
        <p:spPr>
          <a:xfrm>
            <a:off x="4788024" y="345581"/>
            <a:ext cx="1080120" cy="1643259"/>
          </a:xfrm>
          <a:prstGeom prst="rect">
            <a:avLst/>
          </a:prstGeom>
        </p:spPr>
      </p:pic>
      <p:pic>
        <p:nvPicPr>
          <p:cNvPr id="54" name="Picture 53" descr="door.png"/>
          <p:cNvPicPr>
            <a:picLocks noChangeAspect="1"/>
          </p:cNvPicPr>
          <p:nvPr/>
        </p:nvPicPr>
        <p:blipFill>
          <a:blip r:embed="rId7" cstate="print">
            <a:lum bright="-21000"/>
          </a:blip>
          <a:stretch>
            <a:fillRect/>
          </a:stretch>
        </p:blipFill>
        <p:spPr>
          <a:xfrm>
            <a:off x="6228184" y="345581"/>
            <a:ext cx="1080120" cy="1643259"/>
          </a:xfrm>
          <a:prstGeom prst="rect">
            <a:avLst/>
          </a:prstGeom>
        </p:spPr>
      </p:pic>
      <p:pic>
        <p:nvPicPr>
          <p:cNvPr id="15" name="Picture 14" descr="door.png"/>
          <p:cNvPicPr>
            <a:picLocks noChangeAspect="1"/>
          </p:cNvPicPr>
          <p:nvPr/>
        </p:nvPicPr>
        <p:blipFill>
          <a:blip r:embed="rId7" cstate="print">
            <a:lum bright="-21000"/>
          </a:blip>
          <a:stretch>
            <a:fillRect/>
          </a:stretch>
        </p:blipFill>
        <p:spPr>
          <a:xfrm>
            <a:off x="539552" y="345581"/>
            <a:ext cx="1080120" cy="1643259"/>
          </a:xfrm>
          <a:prstGeom prst="rect">
            <a:avLst/>
          </a:prstGeom>
        </p:spPr>
      </p:pic>
      <p:pic>
        <p:nvPicPr>
          <p:cNvPr id="253" name="Picture 252" descr="door.png"/>
          <p:cNvPicPr>
            <a:picLocks noChangeAspect="1"/>
          </p:cNvPicPr>
          <p:nvPr/>
        </p:nvPicPr>
        <p:blipFill>
          <a:blip r:embed="rId7" cstate="print">
            <a:lum bright="-21000"/>
          </a:blip>
          <a:stretch>
            <a:fillRect/>
          </a:stretch>
        </p:blipFill>
        <p:spPr>
          <a:xfrm>
            <a:off x="3347864" y="2564904"/>
            <a:ext cx="1080120" cy="1643259"/>
          </a:xfrm>
          <a:prstGeom prst="rect">
            <a:avLst/>
          </a:prstGeom>
        </p:spPr>
      </p:pic>
      <p:pic>
        <p:nvPicPr>
          <p:cNvPr id="254" name="Picture 253" descr="door.png"/>
          <p:cNvPicPr>
            <a:picLocks noChangeAspect="1"/>
          </p:cNvPicPr>
          <p:nvPr/>
        </p:nvPicPr>
        <p:blipFill>
          <a:blip r:embed="rId7" cstate="print">
            <a:lum bright="-21000"/>
          </a:blip>
          <a:stretch>
            <a:fillRect/>
          </a:stretch>
        </p:blipFill>
        <p:spPr>
          <a:xfrm>
            <a:off x="1979712" y="2564904"/>
            <a:ext cx="1080120" cy="1643259"/>
          </a:xfrm>
          <a:prstGeom prst="rect">
            <a:avLst/>
          </a:prstGeom>
        </p:spPr>
      </p:pic>
      <p:pic>
        <p:nvPicPr>
          <p:cNvPr id="255" name="Picture 254" descr="door.png"/>
          <p:cNvPicPr>
            <a:picLocks noChangeAspect="1"/>
          </p:cNvPicPr>
          <p:nvPr/>
        </p:nvPicPr>
        <p:blipFill>
          <a:blip r:embed="rId7" cstate="print">
            <a:lum bright="-21000"/>
          </a:blip>
          <a:stretch>
            <a:fillRect/>
          </a:stretch>
        </p:blipFill>
        <p:spPr>
          <a:xfrm>
            <a:off x="4788024" y="2564904"/>
            <a:ext cx="1080120" cy="1643259"/>
          </a:xfrm>
          <a:prstGeom prst="rect">
            <a:avLst/>
          </a:prstGeom>
        </p:spPr>
      </p:pic>
      <p:pic>
        <p:nvPicPr>
          <p:cNvPr id="256" name="Picture 255" descr="door.png"/>
          <p:cNvPicPr>
            <a:picLocks noChangeAspect="1"/>
          </p:cNvPicPr>
          <p:nvPr/>
        </p:nvPicPr>
        <p:blipFill>
          <a:blip r:embed="rId7" cstate="print">
            <a:lum bright="-21000"/>
          </a:blip>
          <a:stretch>
            <a:fillRect/>
          </a:stretch>
        </p:blipFill>
        <p:spPr>
          <a:xfrm>
            <a:off x="6228184" y="2564904"/>
            <a:ext cx="1080120" cy="1643259"/>
          </a:xfrm>
          <a:prstGeom prst="rect">
            <a:avLst/>
          </a:prstGeom>
        </p:spPr>
      </p:pic>
      <p:pic>
        <p:nvPicPr>
          <p:cNvPr id="257" name="Picture 256" descr="door.png"/>
          <p:cNvPicPr>
            <a:picLocks noChangeAspect="1"/>
          </p:cNvPicPr>
          <p:nvPr/>
        </p:nvPicPr>
        <p:blipFill>
          <a:blip r:embed="rId7" cstate="print">
            <a:lum bright="-21000"/>
          </a:blip>
          <a:stretch>
            <a:fillRect/>
          </a:stretch>
        </p:blipFill>
        <p:spPr>
          <a:xfrm>
            <a:off x="539552" y="2564904"/>
            <a:ext cx="1080120" cy="1643259"/>
          </a:xfrm>
          <a:prstGeom prst="rect">
            <a:avLst/>
          </a:prstGeom>
        </p:spPr>
      </p:pic>
      <p:pic>
        <p:nvPicPr>
          <p:cNvPr id="258" name="Picture 257" descr="door.png"/>
          <p:cNvPicPr>
            <a:picLocks noChangeAspect="1"/>
          </p:cNvPicPr>
          <p:nvPr/>
        </p:nvPicPr>
        <p:blipFill>
          <a:blip r:embed="rId7" cstate="print">
            <a:lum bright="-21000"/>
          </a:blip>
          <a:stretch>
            <a:fillRect/>
          </a:stretch>
        </p:blipFill>
        <p:spPr>
          <a:xfrm>
            <a:off x="4788024" y="4882085"/>
            <a:ext cx="1080120" cy="1643259"/>
          </a:xfrm>
          <a:prstGeom prst="rect">
            <a:avLst/>
          </a:prstGeom>
        </p:spPr>
      </p:pic>
      <p:pic>
        <p:nvPicPr>
          <p:cNvPr id="259" name="Picture 258" descr="door.png"/>
          <p:cNvPicPr>
            <a:picLocks noChangeAspect="1"/>
          </p:cNvPicPr>
          <p:nvPr/>
        </p:nvPicPr>
        <p:blipFill>
          <a:blip r:embed="rId7" cstate="print">
            <a:lum bright="-21000"/>
          </a:blip>
          <a:stretch>
            <a:fillRect/>
          </a:stretch>
        </p:blipFill>
        <p:spPr>
          <a:xfrm>
            <a:off x="3419872" y="4882085"/>
            <a:ext cx="1080120" cy="1643259"/>
          </a:xfrm>
          <a:prstGeom prst="rect">
            <a:avLst/>
          </a:prstGeom>
        </p:spPr>
      </p:pic>
      <p:pic>
        <p:nvPicPr>
          <p:cNvPr id="260" name="Picture 259" descr="door.png"/>
          <p:cNvPicPr>
            <a:picLocks noChangeAspect="1"/>
          </p:cNvPicPr>
          <p:nvPr/>
        </p:nvPicPr>
        <p:blipFill>
          <a:blip r:embed="rId7" cstate="print">
            <a:lum bright="-21000"/>
          </a:blip>
          <a:stretch>
            <a:fillRect/>
          </a:stretch>
        </p:blipFill>
        <p:spPr>
          <a:xfrm>
            <a:off x="6228184" y="4882085"/>
            <a:ext cx="1080120" cy="1643259"/>
          </a:xfrm>
          <a:prstGeom prst="rect">
            <a:avLst/>
          </a:prstGeom>
        </p:spPr>
      </p:pic>
      <p:pic>
        <p:nvPicPr>
          <p:cNvPr id="261" name="Picture 260" descr="door.png"/>
          <p:cNvPicPr>
            <a:picLocks noChangeAspect="1"/>
          </p:cNvPicPr>
          <p:nvPr/>
        </p:nvPicPr>
        <p:blipFill>
          <a:blip r:embed="rId7" cstate="print">
            <a:lum bright="-21000"/>
          </a:blip>
          <a:stretch>
            <a:fillRect/>
          </a:stretch>
        </p:blipFill>
        <p:spPr>
          <a:xfrm>
            <a:off x="7668344" y="4882085"/>
            <a:ext cx="1080120" cy="1643259"/>
          </a:xfrm>
          <a:prstGeom prst="rect">
            <a:avLst/>
          </a:prstGeom>
        </p:spPr>
      </p:pic>
      <p:pic>
        <p:nvPicPr>
          <p:cNvPr id="262" name="Picture 261" descr="door.png"/>
          <p:cNvPicPr>
            <a:picLocks noChangeAspect="1"/>
          </p:cNvPicPr>
          <p:nvPr/>
        </p:nvPicPr>
        <p:blipFill>
          <a:blip r:embed="rId7" cstate="print">
            <a:lum bright="-21000"/>
          </a:blip>
          <a:stretch>
            <a:fillRect/>
          </a:stretch>
        </p:blipFill>
        <p:spPr>
          <a:xfrm>
            <a:off x="1979712" y="4882085"/>
            <a:ext cx="1080120" cy="1643259"/>
          </a:xfrm>
          <a:prstGeom prst="rect">
            <a:avLst/>
          </a:prstGeom>
        </p:spPr>
      </p:pic>
      <p:pic>
        <p:nvPicPr>
          <p:cNvPr id="263" name="Picture 262" descr="door.png"/>
          <p:cNvPicPr>
            <a:picLocks noChangeAspect="1"/>
          </p:cNvPicPr>
          <p:nvPr/>
        </p:nvPicPr>
        <p:blipFill>
          <a:blip r:embed="rId7" cstate="print">
            <a:lum bright="-21000"/>
          </a:blip>
          <a:stretch>
            <a:fillRect/>
          </a:stretch>
        </p:blipFill>
        <p:spPr>
          <a:xfrm>
            <a:off x="7596336" y="345581"/>
            <a:ext cx="1080120" cy="1643259"/>
          </a:xfrm>
          <a:prstGeom prst="rect">
            <a:avLst/>
          </a:prstGeom>
        </p:spPr>
      </p:pic>
      <p:pic>
        <p:nvPicPr>
          <p:cNvPr id="1238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872111">
            <a:off x="-330660" y="-393540"/>
            <a:ext cx="770284" cy="770284"/>
          </a:xfrm>
          <a:prstGeom prst="rect">
            <a:avLst/>
          </a:prstGeom>
          <a:noFill/>
        </p:spPr>
      </p:pic>
      <p:sp>
        <p:nvSpPr>
          <p:cNvPr id="269" name="Rectangle 268"/>
          <p:cNvSpPr/>
          <p:nvPr/>
        </p:nvSpPr>
        <p:spPr>
          <a:xfrm>
            <a:off x="0" y="1988840"/>
            <a:ext cx="9144000" cy="360040"/>
          </a:xfrm>
          <a:prstGeom prst="rect">
            <a:avLst/>
          </a:prstGeom>
          <a:solidFill>
            <a:srgbClr val="50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2" name="Group 31"/>
          <p:cNvGrpSpPr/>
          <p:nvPr/>
        </p:nvGrpSpPr>
        <p:grpSpPr>
          <a:xfrm>
            <a:off x="251520" y="4581128"/>
            <a:ext cx="1728192" cy="2088232"/>
            <a:chOff x="-2124744" y="3356992"/>
            <a:chExt cx="1728192" cy="2016224"/>
          </a:xfrm>
        </p:grpSpPr>
        <p:sp>
          <p:nvSpPr>
            <p:cNvPr id="23" name="Rectangle 22"/>
            <p:cNvSpPr/>
            <p:nvPr/>
          </p:nvSpPr>
          <p:spPr>
            <a:xfrm>
              <a:off x="-2124744" y="5085184"/>
              <a:ext cx="1728192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-2052736" y="4797152"/>
              <a:ext cx="1576595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-1980728" y="4509120"/>
              <a:ext cx="1425001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-1908720" y="4221088"/>
              <a:ext cx="1273404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-1836712" y="3933056"/>
              <a:ext cx="1121809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-1764704" y="3645024"/>
              <a:ext cx="970213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-1692696" y="3356992"/>
              <a:ext cx="792088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71" name="Picture 214" descr="C:\Users\User\AppData\Local\Microsoft\Windows\Temporary Internet Files\Content.IE5\FTIGDRLA\MC90043632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54125">
            <a:off x="8822376" y="-356902"/>
            <a:ext cx="770284" cy="770284"/>
          </a:xfrm>
          <a:prstGeom prst="rect">
            <a:avLst/>
          </a:prstGeom>
          <a:noFill/>
        </p:spPr>
      </p:pic>
      <p:cxnSp>
        <p:nvCxnSpPr>
          <p:cNvPr id="43" name="Straight Connector 42"/>
          <p:cNvCxnSpPr/>
          <p:nvPr/>
        </p:nvCxnSpPr>
        <p:spPr>
          <a:xfrm>
            <a:off x="0" y="2348880"/>
            <a:ext cx="9144000" cy="0"/>
          </a:xfrm>
          <a:prstGeom prst="line">
            <a:avLst/>
          </a:prstGeom>
          <a:ln w="50800">
            <a:solidFill>
              <a:srgbClr val="523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7299339" y="2330951"/>
            <a:ext cx="1728192" cy="2016224"/>
            <a:chOff x="-2124744" y="3356992"/>
            <a:chExt cx="1728192" cy="2016224"/>
          </a:xfrm>
        </p:grpSpPr>
        <p:sp>
          <p:nvSpPr>
            <p:cNvPr id="36" name="Rectangle 35"/>
            <p:cNvSpPr/>
            <p:nvPr/>
          </p:nvSpPr>
          <p:spPr>
            <a:xfrm>
              <a:off x="-2124744" y="5085184"/>
              <a:ext cx="1728192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-2052736" y="4797152"/>
              <a:ext cx="1576595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-1980728" y="4509120"/>
              <a:ext cx="1425001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-1908720" y="4221088"/>
              <a:ext cx="1273404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-1836712" y="3933056"/>
              <a:ext cx="1121809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-1764704" y="3645024"/>
              <a:ext cx="970213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-1692696" y="3356992"/>
              <a:ext cx="792088" cy="288032"/>
            </a:xfrm>
            <a:prstGeom prst="rect">
              <a:avLst/>
            </a:prstGeom>
            <a:solidFill>
              <a:srgbClr val="523F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62" name="MS900069519[1].wav">
            <a:hlinkClick r:id="" action="ppaction://media"/>
          </p:cNvPr>
          <p:cNvPicPr>
            <a:picLocks noRot="1" noChangeAspect="1"/>
          </p:cNvPicPr>
          <p:nvPr>
            <a:wavAudioFile r:embed="rId1" name="MS900069519[1].wav"/>
          </p:nvPr>
        </p:nvPicPr>
        <p:blipFill>
          <a:blip r:embed="rId8" cstate="print"/>
          <a:stretch>
            <a:fillRect/>
          </a:stretch>
        </p:blipFill>
        <p:spPr>
          <a:xfrm>
            <a:off x="-756592" y="2492896"/>
            <a:ext cx="304800" cy="304800"/>
          </a:xfrm>
          <a:prstGeom prst="rect">
            <a:avLst/>
          </a:prstGeom>
        </p:spPr>
      </p:pic>
      <p:pic>
        <p:nvPicPr>
          <p:cNvPr id="64" name="spookymusic.MID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9" cstate="print"/>
          <a:stretch>
            <a:fillRect/>
          </a:stretch>
        </p:blipFill>
        <p:spPr>
          <a:xfrm>
            <a:off x="-612576" y="314096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110" fill="hold"/>
                                        <p:tgtEl>
                                          <p:spTgt spid="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S900069519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S900069519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S900069519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S900069519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5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S900069519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2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9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S900069519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8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2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0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MS900069519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5" dur="4491" fill="hold"/>
                                        <p:tgtEl>
                                          <p:spTgt spid="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audio>
              <p:cMediaNode>
                <p:cTn id="15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"/>
                </p:tgtEl>
              </p:cMediaNode>
            </p:audio>
            <p:audio>
              <p:cMediaNode>
                <p:cTn id="15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71700" y="2348880"/>
            <a:ext cx="540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6">
                    <a:lumMod val="75000"/>
                  </a:schemeClr>
                </a:solidFill>
                <a:latin typeface="Snap ITC" pitchFamily="82" charset="0"/>
              </a:rPr>
              <a:t>Thank you for playing</a:t>
            </a:r>
          </a:p>
          <a:p>
            <a:pPr algn="ctr"/>
            <a:r>
              <a:rPr lang="en-GB" sz="3200" dirty="0" smtClean="0">
                <a:solidFill>
                  <a:schemeClr val="accent6">
                    <a:lumMod val="75000"/>
                  </a:schemeClr>
                </a:solidFill>
                <a:latin typeface="Snap ITC" pitchFamily="82" charset="0"/>
              </a:rPr>
              <a:t>and</a:t>
            </a:r>
          </a:p>
          <a:p>
            <a:pPr algn="ctr"/>
            <a:r>
              <a:rPr lang="en-GB" sz="3200" dirty="0" smtClean="0">
                <a:solidFill>
                  <a:schemeClr val="accent6">
                    <a:lumMod val="75000"/>
                  </a:schemeClr>
                </a:solidFill>
                <a:latin typeface="Snap ITC" pitchFamily="82" charset="0"/>
              </a:rPr>
              <a:t>Happy </a:t>
            </a:r>
            <a:r>
              <a:rPr lang="en-GB" sz="3200" dirty="0" err="1" smtClean="0">
                <a:solidFill>
                  <a:schemeClr val="accent6">
                    <a:lumMod val="75000"/>
                  </a:schemeClr>
                </a:solidFill>
                <a:latin typeface="Snap ITC" pitchFamily="82" charset="0"/>
              </a:rPr>
              <a:t>Hallowe’en</a:t>
            </a:r>
            <a:endParaRPr lang="en-GB" sz="3200" dirty="0">
              <a:solidFill>
                <a:schemeClr val="accent6">
                  <a:lumMod val="75000"/>
                </a:schemeClr>
              </a:solidFill>
              <a:latin typeface="Snap ITC" pitchFamily="82" charset="0"/>
            </a:endParaRPr>
          </a:p>
        </p:txBody>
      </p:sp>
      <p:pic>
        <p:nvPicPr>
          <p:cNvPr id="4" name="spookymusic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304800" y="3933056"/>
            <a:ext cx="304800" cy="304800"/>
          </a:xfrm>
          <a:prstGeom prst="rect">
            <a:avLst/>
          </a:prstGeom>
        </p:spPr>
      </p:pic>
      <p:pic>
        <p:nvPicPr>
          <p:cNvPr id="6" name="Picture 5" descr="tinyteflteacher_halloween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6416" y="5877272"/>
            <a:ext cx="581722" cy="7363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63888" y="6237312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accent6">
                    <a:lumMod val="75000"/>
                  </a:schemeClr>
                </a:solidFill>
                <a:latin typeface="Snap ITC" pitchFamily="82" charset="0"/>
              </a:rPr>
              <a:t>This activity was created by the Tiny TEFL Teacher.  Visit her on http://www.tinyteflteacher.co.uk  </a:t>
            </a:r>
            <a:endParaRPr lang="en-GB" sz="1200" dirty="0">
              <a:solidFill>
                <a:schemeClr val="accent6">
                  <a:lumMod val="75000"/>
                </a:schemeClr>
              </a:solidFill>
              <a:latin typeface="Snap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11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47</Words>
  <Application>Microsoft Office PowerPoint</Application>
  <PresentationFormat>On-screen Show (4:3)</PresentationFormat>
  <Paragraphs>6</Paragraphs>
  <Slides>3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Dare you enter the haunted house?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31</cp:revision>
  <dcterms:created xsi:type="dcterms:W3CDTF">2010-10-02T10:05:07Z</dcterms:created>
  <dcterms:modified xsi:type="dcterms:W3CDTF">2010-10-02T15:21:21Z</dcterms:modified>
</cp:coreProperties>
</file>