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2"/>
    <a:srgbClr val="470101"/>
    <a:srgbClr val="5F0101"/>
    <a:srgbClr val="67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713" autoAdjust="0"/>
  </p:normalViewPr>
  <p:slideViewPr>
    <p:cSldViewPr>
      <p:cViewPr varScale="1">
        <p:scale>
          <a:sx n="91" d="100"/>
          <a:sy n="91" d="100"/>
        </p:scale>
        <p:origin x="8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tinyteflteacher.co.uk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857628"/>
            <a:ext cx="7072362" cy="1975104"/>
          </a:xfrm>
        </p:spPr>
        <p:txBody>
          <a:bodyPr/>
          <a:lstStyle/>
          <a:p>
            <a:r>
              <a:rPr lang="en-GB" sz="5400" dirty="0"/>
              <a:t>ODD ONE OUT</a:t>
            </a:r>
          </a:p>
        </p:txBody>
      </p:sp>
      <p:pic>
        <p:nvPicPr>
          <p:cNvPr id="4" name="Picture 3" descr="tinyteflteach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43966" y="6009102"/>
            <a:ext cx="377416" cy="7108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768" y="6143644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An activity from the Tiny TEFL Teacher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four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357166"/>
            <a:ext cx="7000924" cy="1214446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9</a:t>
            </a:r>
          </a:p>
          <a:p>
            <a:pPr algn="ctr"/>
            <a:r>
              <a:rPr lang="en-GB" sz="2400" dirty="0">
                <a:latin typeface="Trebuchet MS" pitchFamily="34" charset="0"/>
              </a:rPr>
              <a:t>Which word doesn’t rhyme with  ‘law’?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flour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floor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war</a:t>
            </a:r>
          </a:p>
        </p:txBody>
      </p:sp>
      <p:sp>
        <p:nvSpPr>
          <p:cNvPr id="19" name="Rounded Rectangle 1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enough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000924" cy="1285884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10</a:t>
            </a:r>
          </a:p>
          <a:p>
            <a:pPr algn="ctr"/>
            <a:r>
              <a:rPr lang="en-GB" sz="2400" dirty="0">
                <a:latin typeface="Trebuchet MS" pitchFamily="34" charset="0"/>
              </a:rPr>
              <a:t>In which word are the letters ‘</a:t>
            </a:r>
            <a:r>
              <a:rPr lang="en-GB" sz="2400" dirty="0" err="1">
                <a:latin typeface="Trebuchet MS" pitchFamily="34" charset="0"/>
              </a:rPr>
              <a:t>ough</a:t>
            </a:r>
            <a:r>
              <a:rPr lang="en-GB" sz="2400" dirty="0">
                <a:latin typeface="Trebuchet MS" pitchFamily="34" charset="0"/>
              </a:rPr>
              <a:t>’ pronounced differently?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tough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cough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rough</a:t>
            </a: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000364" y="5214950"/>
            <a:ext cx="3429024" cy="1214446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This is the</a:t>
            </a:r>
          </a:p>
          <a:p>
            <a:pPr algn="ctr"/>
            <a:r>
              <a:rPr lang="en-GB" sz="2400" b="1" dirty="0">
                <a:latin typeface="Trebuchet MS" pitchFamily="34" charset="0"/>
              </a:rPr>
              <a:t>Final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00100" y="1714488"/>
            <a:ext cx="7072362" cy="261804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Trebuchet MS" pitchFamily="34" charset="0"/>
                <a:ea typeface="+mj-ea"/>
                <a:cs typeface="+mj-cs"/>
              </a:rPr>
              <a:t>WELL DONE TO THE WINNERS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b="1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Trebuchet MS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Trebuchet MS" pitchFamily="34" charset="0"/>
                <a:ea typeface="+mj-ea"/>
                <a:cs typeface="+mj-cs"/>
              </a:rPr>
              <a:t>DON’T FORGET TO ASK THE TEACHER FOR YOUR PRIZE!!!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b="1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Trebuchet MS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Trebuchet MS" pitchFamily="34" charset="0"/>
                <a:ea typeface="+mj-ea"/>
                <a:cs typeface="+mj-cs"/>
              </a:rPr>
              <a:t>THANK YOU ALL FOR PLAYING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9962" y="6465043"/>
            <a:ext cx="5929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Visit   </a:t>
            </a:r>
            <a:r>
              <a:rPr lang="en-GB" sz="1200" dirty="0">
                <a:solidFill>
                  <a:srgbClr val="7030A0"/>
                </a:solidFill>
                <a:hlinkClick r:id="rId2"/>
              </a:rPr>
              <a:t>www.tinyteflteacher.co.uk</a:t>
            </a:r>
            <a:r>
              <a:rPr lang="en-GB" sz="1200" dirty="0">
                <a:solidFill>
                  <a:srgbClr val="7030A0"/>
                </a:solidFill>
              </a:rPr>
              <a:t>  </a:t>
            </a:r>
            <a:r>
              <a:rPr lang="en-GB" sz="1200" dirty="0"/>
              <a:t> for more games and activities for teachers and students. </a:t>
            </a:r>
          </a:p>
        </p:txBody>
      </p:sp>
      <p:pic>
        <p:nvPicPr>
          <p:cNvPr id="4" name="Picture 3" descr="tinyteflteach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43966" y="6009102"/>
            <a:ext cx="377416" cy="7108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bird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357166"/>
            <a:ext cx="7000924" cy="1214446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1</a:t>
            </a:r>
          </a:p>
          <a:p>
            <a:pPr algn="ctr"/>
            <a:r>
              <a:rPr lang="en-GB" sz="2400" dirty="0">
                <a:latin typeface="Trebuchet MS" pitchFamily="34" charset="0"/>
              </a:rPr>
              <a:t>Which word doesn’t rhyme with  ‘third’?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beard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heard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word</a:t>
            </a:r>
          </a:p>
        </p:txBody>
      </p:sp>
      <p:sp>
        <p:nvSpPr>
          <p:cNvPr id="19" name="Rounded Rectangle 1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wore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000924" cy="1285884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2</a:t>
            </a:r>
          </a:p>
          <a:p>
            <a:pPr algn="ctr"/>
            <a:r>
              <a:rPr lang="en-GB" sz="2400" dirty="0">
                <a:latin typeface="Trebuchet MS" pitchFamily="34" charset="0"/>
              </a:rPr>
              <a:t>In which word are the letters ‘or’ pronounced differently?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worse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work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worth</a:t>
            </a: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played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000924" cy="1285884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3</a:t>
            </a:r>
          </a:p>
          <a:p>
            <a:pPr algn="ctr"/>
            <a:r>
              <a:rPr lang="en-GB" sz="2400" dirty="0">
                <a:latin typeface="Trebuchet MS" pitchFamily="34" charset="0"/>
              </a:rPr>
              <a:t>Which word finishes with a /t/ sound?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wanted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promised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loved</a:t>
            </a: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hospital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000924" cy="1285884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4</a:t>
            </a:r>
            <a:endParaRPr lang="en-GB" sz="2400" dirty="0">
              <a:latin typeface="Trebuchet MS" pitchFamily="34" charset="0"/>
            </a:endParaRPr>
          </a:p>
          <a:p>
            <a:pPr algn="ctr"/>
            <a:r>
              <a:rPr lang="en-GB" sz="2400" b="1" dirty="0">
                <a:latin typeface="Trebuchet MS" pitchFamily="34" charset="0"/>
              </a:rPr>
              <a:t>In which word is the ‘h’ silent?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horrible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hungry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honest</a:t>
            </a: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laugh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000924" cy="1285884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5</a:t>
            </a:r>
          </a:p>
          <a:p>
            <a:pPr algn="ctr"/>
            <a:r>
              <a:rPr lang="en-GB" sz="2400" dirty="0">
                <a:latin typeface="Trebuchet MS" pitchFamily="34" charset="0"/>
              </a:rPr>
              <a:t>In which word are the letters ‘au’ pronounced differently?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taught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Autumn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naughty</a:t>
            </a: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sort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000924" cy="1285884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6</a:t>
            </a:r>
            <a:endParaRPr lang="en-GB" sz="2400" dirty="0">
              <a:latin typeface="Trebuchet MS" pitchFamily="34" charset="0"/>
            </a:endParaRPr>
          </a:p>
          <a:p>
            <a:pPr algn="ctr"/>
            <a:r>
              <a:rPr lang="en-GB" sz="2400" b="1" dirty="0">
                <a:latin typeface="Trebuchet MS" pitchFamily="34" charset="0"/>
              </a:rPr>
              <a:t>In which word is the letter ‘s’ pronounced differently?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seat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summer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sugar</a:t>
            </a: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saw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000924" cy="1285884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7</a:t>
            </a:r>
          </a:p>
          <a:p>
            <a:pPr algn="ctr"/>
            <a:r>
              <a:rPr lang="en-GB" sz="2400" dirty="0">
                <a:latin typeface="Trebuchet MS" pitchFamily="34" charset="0"/>
              </a:rPr>
              <a:t>Which word is pronounced differently?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sore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sour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soar</a:t>
            </a: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though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000924" cy="1285884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8</a:t>
            </a:r>
          </a:p>
          <a:p>
            <a:pPr algn="ctr"/>
            <a:r>
              <a:rPr lang="en-GB" sz="2400" dirty="0">
                <a:latin typeface="Trebuchet MS" pitchFamily="34" charset="0"/>
              </a:rPr>
              <a:t>In which word are the letters ‘</a:t>
            </a:r>
            <a:r>
              <a:rPr lang="en-GB" sz="2400" dirty="0" err="1">
                <a:latin typeface="Trebuchet MS" pitchFamily="34" charset="0"/>
              </a:rPr>
              <a:t>th</a:t>
            </a:r>
            <a:r>
              <a:rPr lang="en-GB" sz="2400" dirty="0">
                <a:latin typeface="Trebuchet MS" pitchFamily="34" charset="0"/>
              </a:rPr>
              <a:t>’ pronounced differently?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throw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three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thought</a:t>
            </a: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292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Consolas</vt:lpstr>
      <vt:lpstr>Corbel</vt:lpstr>
      <vt:lpstr>Trebuchet MS</vt:lpstr>
      <vt:lpstr>Wingdings</vt:lpstr>
      <vt:lpstr>Wingdings 2</vt:lpstr>
      <vt:lpstr>Wingdings 3</vt:lpstr>
      <vt:lpstr>Metro</vt:lpstr>
      <vt:lpstr>ODD ONE 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 One Out</dc:title>
  <dc:creator>User</dc:creator>
  <cp:lastModifiedBy>Joanna Clarke</cp:lastModifiedBy>
  <cp:revision>14</cp:revision>
  <dcterms:created xsi:type="dcterms:W3CDTF">2010-09-29T16:04:54Z</dcterms:created>
  <dcterms:modified xsi:type="dcterms:W3CDTF">2020-06-08T09:25:22Z</dcterms:modified>
</cp:coreProperties>
</file>