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9" r:id="rId3"/>
    <p:sldId id="257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2"/>
    <a:srgbClr val="470101"/>
    <a:srgbClr val="5F0101"/>
    <a:srgbClr val="67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713" autoAdjust="0"/>
  </p:normalViewPr>
  <p:slideViewPr>
    <p:cSldViewPr>
      <p:cViewPr varScale="1">
        <p:scale>
          <a:sx n="91" d="100"/>
          <a:sy n="91" d="100"/>
        </p:scale>
        <p:origin x="1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BE804F-2EF2-4D70-9640-A1D02CEC5B8F}" type="datetimeFigureOut">
              <a:rPr lang="en-US" smtClean="0"/>
              <a:pPr/>
              <a:t>6/8/2020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E6D43FD-6FC7-43B4-A6FF-3388D04FE2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tinyteflteacher.co.uk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929066"/>
            <a:ext cx="7072362" cy="1975104"/>
          </a:xfrm>
        </p:spPr>
        <p:txBody>
          <a:bodyPr/>
          <a:lstStyle/>
          <a:p>
            <a:r>
              <a:rPr lang="en-GB" sz="5400" dirty="0"/>
              <a:t>ODD ONE 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5082928" cy="3209044"/>
          </a:xfrm>
        </p:spPr>
        <p:txBody>
          <a:bodyPr>
            <a:normAutofit fontScale="92500" lnSpcReduction="10000"/>
          </a:bodyPr>
          <a:lstStyle/>
          <a:p>
            <a:pPr marL="179388" indent="-179388"/>
            <a:r>
              <a:rPr lang="en-GB" sz="1600" b="1" dirty="0">
                <a:latin typeface="Trebuchet MS" pitchFamily="34" charset="0"/>
              </a:rPr>
              <a:t>Instructions for teachers</a:t>
            </a:r>
          </a:p>
          <a:p>
            <a:pPr marL="179388" indent="-179388"/>
            <a:endParaRPr lang="en-GB" sz="1600" b="1" dirty="0">
              <a:latin typeface="Trebuchet MS" pitchFamily="34" charset="0"/>
            </a:endParaRPr>
          </a:p>
          <a:p>
            <a:pPr marL="179388" indent="-179388">
              <a:buFont typeface="Arial" pitchFamily="34" charset="0"/>
              <a:buChar char="•"/>
            </a:pPr>
            <a:r>
              <a:rPr lang="en-GB" sz="1600" dirty="0">
                <a:latin typeface="Trebuchet MS" pitchFamily="34" charset="0"/>
              </a:rPr>
              <a:t>Copy and paste the four slides in the left hand menu, until you have enough for your questions (one slide per question).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600" dirty="0">
                <a:latin typeface="Trebuchet MS" pitchFamily="34" charset="0"/>
              </a:rPr>
              <a:t>Drag the slides around (best done in the left hand menu or the slide sorter) to vary the position of the correct answer. 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600" dirty="0">
                <a:latin typeface="Trebuchet MS" pitchFamily="34" charset="0"/>
              </a:rPr>
              <a:t>Type over the questions and answers with your own ideas.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600" dirty="0">
                <a:latin typeface="Trebuchet MS" pitchFamily="34" charset="0"/>
              </a:rPr>
              <a:t>Delete these instructions to make it look better.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sz="1600" dirty="0">
                <a:latin typeface="Trebuchet MS" pitchFamily="34" charset="0"/>
              </a:rPr>
              <a:t>Students work in small teams, taking it in turns to answer questions. You could keep track of points by giving out a paper clip for the right answer, and the team with the most at </a:t>
            </a:r>
            <a:r>
              <a:rPr lang="en-GB" sz="1600">
                <a:latin typeface="Trebuchet MS" pitchFamily="34" charset="0"/>
              </a:rPr>
              <a:t>the end </a:t>
            </a:r>
            <a:r>
              <a:rPr lang="en-GB" sz="1600" dirty="0">
                <a:latin typeface="Trebuchet MS" pitchFamily="34" charset="0"/>
              </a:rPr>
              <a:t>wins.</a:t>
            </a:r>
          </a:p>
        </p:txBody>
      </p:sp>
      <p:pic>
        <p:nvPicPr>
          <p:cNvPr id="4" name="Picture 3" descr="tinyteflteac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3966" y="6009102"/>
            <a:ext cx="377416" cy="7108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15206" y="628652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An activity from the Tiny TEFL Teacher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138798-BC29-4875-A63C-C698914A8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685" y="918107"/>
            <a:ext cx="3310795" cy="2628609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075D5DA-0511-4445-9ABD-DFA377A66430}"/>
              </a:ext>
            </a:extLst>
          </p:cNvPr>
          <p:cNvCxnSpPr>
            <a:cxnSpLocks/>
          </p:cNvCxnSpPr>
          <p:nvPr/>
        </p:nvCxnSpPr>
        <p:spPr>
          <a:xfrm>
            <a:off x="4932040" y="1340768"/>
            <a:ext cx="864096" cy="576064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correct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1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type your question here and answers below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357166"/>
            <a:ext cx="7000924" cy="1214446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2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type your question here and answers below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correct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9" name="Rounded Rectangle 1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3</a:t>
            </a:r>
          </a:p>
          <a:p>
            <a:pPr algn="ctr"/>
            <a:r>
              <a:rPr lang="en-GB" sz="2400" dirty="0">
                <a:latin typeface="Trebuchet MS" pitchFamily="34" charset="0"/>
              </a:rPr>
              <a:t>type your question here and answers below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correct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715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071538" y="285728"/>
            <a:ext cx="7000924" cy="1285884"/>
          </a:xfrm>
          <a:prstGeom prst="roundRect">
            <a:avLst/>
          </a:prstGeom>
          <a:gradFill>
            <a:gsLst>
              <a:gs pos="0">
                <a:schemeClr val="bg1">
                  <a:shade val="100000"/>
                  <a:satMod val="150000"/>
                </a:schemeClr>
              </a:gs>
              <a:gs pos="65000">
                <a:schemeClr val="bg1">
                  <a:shade val="90000"/>
                  <a:satMod val="375000"/>
                </a:schemeClr>
              </a:gs>
              <a:gs pos="100000">
                <a:schemeClr val="bg2">
                  <a:tint val="88000"/>
                  <a:satMod val="400000"/>
                </a:schemeClr>
              </a:gs>
            </a:gsLst>
            <a:lin ang="5400000" scaled="0"/>
          </a:gradFill>
          <a:ln>
            <a:solidFill>
              <a:schemeClr val="tx2">
                <a:lumMod val="1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Question 4</a:t>
            </a:r>
            <a:endParaRPr lang="en-GB" sz="2400" dirty="0">
              <a:latin typeface="Trebuchet MS" pitchFamily="34" charset="0"/>
            </a:endParaRPr>
          </a:p>
          <a:p>
            <a:pPr algn="ctr"/>
            <a:r>
              <a:rPr lang="en-GB" sz="2400" dirty="0">
                <a:latin typeface="Trebuchet MS" pitchFamily="34" charset="0"/>
              </a:rPr>
              <a:t>type your question here and answers below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90000">
                <a:schemeClr val="accent6">
                  <a:lumMod val="50000"/>
                  <a:alpha val="8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correct!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rgbClr val="C00000"/>
              </a:gs>
              <a:gs pos="90000">
                <a:srgbClr val="5F0101">
                  <a:alpha val="3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47010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8574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64343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wrong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29388" y="1928802"/>
            <a:ext cx="1643074" cy="1143008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  <a:ea typeface="Verdana" pitchFamily="34" charset="0"/>
                <a:cs typeface="Verdana" pitchFamily="34" charset="0"/>
              </a:rPr>
              <a:t>correct</a:t>
            </a:r>
          </a:p>
        </p:txBody>
      </p:sp>
      <p:sp>
        <p:nvSpPr>
          <p:cNvPr id="9" name="Rounded Rectangle 8">
            <a:hlinkClick r:id="" action="ppaction://hlinkshowjump?jump=nextslide"/>
          </p:cNvPr>
          <p:cNvSpPr/>
          <p:nvPr/>
        </p:nvSpPr>
        <p:spPr>
          <a:xfrm>
            <a:off x="3000364" y="5643578"/>
            <a:ext cx="3429024" cy="78581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97000">
                <a:srgbClr val="002060"/>
              </a:gs>
            </a:gsLst>
            <a:path path="circle">
              <a:fillToRect l="50000" t="50000" r="50000" b="50000"/>
            </a:path>
          </a:gradFill>
          <a:ln>
            <a:solidFill>
              <a:srgbClr val="000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Trebuchet MS" pitchFamily="34" charset="0"/>
              </a:rPr>
              <a:t>Next Question &gt;&gt;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-4.44444E-6 0.273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00100" y="1714488"/>
            <a:ext cx="7072362" cy="261804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WELL DONE TO THE WINNERS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Trebuchet MS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DON’T FORGET TO ASK THE TEACHER FOR YOUR PRIZE!!!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b="1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Trebuchet MS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Trebuchet MS" pitchFamily="34" charset="0"/>
                <a:ea typeface="+mj-ea"/>
                <a:cs typeface="+mj-cs"/>
              </a:rPr>
              <a:t>THANK YOU ALL FOR PLAYING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9962" y="6465043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Visit   </a:t>
            </a:r>
            <a:r>
              <a:rPr lang="en-GB" sz="1200" dirty="0">
                <a:solidFill>
                  <a:srgbClr val="7030A0"/>
                </a:solidFill>
                <a:hlinkClick r:id="rId2"/>
              </a:rPr>
              <a:t>www.tinyteflteacher.co.uk</a:t>
            </a:r>
            <a:r>
              <a:rPr lang="en-GB" sz="1200" dirty="0">
                <a:solidFill>
                  <a:srgbClr val="7030A0"/>
                </a:solidFill>
              </a:rPr>
              <a:t>  </a:t>
            </a:r>
            <a:r>
              <a:rPr lang="en-GB" sz="1200" dirty="0"/>
              <a:t> for more games and activities for teachers and students. </a:t>
            </a:r>
          </a:p>
        </p:txBody>
      </p:sp>
      <p:pic>
        <p:nvPicPr>
          <p:cNvPr id="4" name="Picture 3" descr="tinyteflteach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43966" y="6009102"/>
            <a:ext cx="377416" cy="71080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6A1C9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248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Consolas</vt:lpstr>
      <vt:lpstr>Corbel</vt:lpstr>
      <vt:lpstr>Trebuchet MS</vt:lpstr>
      <vt:lpstr>Wingdings</vt:lpstr>
      <vt:lpstr>Wingdings 2</vt:lpstr>
      <vt:lpstr>Wingdings 3</vt:lpstr>
      <vt:lpstr>Metro</vt:lpstr>
      <vt:lpstr>ODD ONE OUT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Odd One Out</dc:title>
  <dc:creator>User</dc:creator>
  <cp:lastModifiedBy>Joanna Clarke</cp:lastModifiedBy>
  <cp:revision>15</cp:revision>
  <dcterms:created xsi:type="dcterms:W3CDTF">2010-09-29T16:04:54Z</dcterms:created>
  <dcterms:modified xsi:type="dcterms:W3CDTF">2020-06-08T09:31:59Z</dcterms:modified>
</cp:coreProperties>
</file>