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288"/>
    <a:srgbClr val="FFD556"/>
    <a:srgbClr val="FFE28B"/>
    <a:srgbClr val="FFE595"/>
    <a:srgbClr val="FFD3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2961" autoAdjust="0"/>
  </p:normalViewPr>
  <p:slideViewPr>
    <p:cSldViewPr snapToGrid="0">
      <p:cViewPr varScale="1">
        <p:scale>
          <a:sx n="94" d="100"/>
          <a:sy n="94" d="100"/>
        </p:scale>
        <p:origin x="11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0D6DD-E6DC-4E15-B0EF-A39CE5B8E464}" type="datetimeFigureOut">
              <a:rPr lang="en-GB" smtClean="0"/>
              <a:t>08/03/2020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D3441-4FAA-401B-A4B4-47055095E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787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D3441-4FAA-401B-A4B4-47055095EDA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167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21F84-EF26-4EE1-86AC-26A657845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D73BE7-D8D1-4278-A09A-F8C76EE30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79303-BE5C-42BF-BA59-7E1BF3865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6AEC-885E-4D12-B976-40801579F22E}" type="datetimeFigureOut">
              <a:rPr lang="en-GB" smtClean="0"/>
              <a:t>08/03/2020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45580-0F24-4E5B-BB2C-C38E2BF7F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40644-D9FB-4BC5-B734-75EED9549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1344-692E-4547-810D-C8682827F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75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EE72E-6D53-42E1-80EE-B4592F3BB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BDFAFE-AE72-4A18-8E6D-18262C8A0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AEDE4-1C48-4078-935E-A604E88CF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6AEC-885E-4D12-B976-40801579F22E}" type="datetimeFigureOut">
              <a:rPr lang="en-GB" smtClean="0"/>
              <a:t>08/03/2020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AE2F3-AE2A-43B0-B2BA-E917C399A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3FAD2-013B-4448-943A-61C506327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1344-692E-4547-810D-C8682827F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89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5C730C-624C-4652-863E-CBE4E16702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AF11F6-26EF-4BA8-822A-B8FB00AA2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8D0DB-AE13-45AF-B402-7000C2F73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6AEC-885E-4D12-B976-40801579F22E}" type="datetimeFigureOut">
              <a:rPr lang="en-GB" smtClean="0"/>
              <a:t>08/03/2020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20E30-EDC5-4106-BD64-6E7F3562E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08DAA-52DD-4A83-AED6-57AD4AD6E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1344-692E-4547-810D-C8682827F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783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16610-3C7D-4290-97B5-ABB6FBDAB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74954-E760-4BD1-9A02-3AAF008A3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504DF-5204-4856-8CAB-CD061C2BB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6AEC-885E-4D12-B976-40801579F22E}" type="datetimeFigureOut">
              <a:rPr lang="en-GB" smtClean="0"/>
              <a:t>08/03/2020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58130-9626-4F39-A2E7-40FD725AB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28BCD-6D64-466D-B678-182F8EF77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1344-692E-4547-810D-C8682827F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133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E8F4D-1674-461F-AB7A-436DB8D0D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9B6414-EA9D-4E00-8779-C6225A11C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E342EC-B4D5-4C96-AF0A-B0CA2703F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6AEC-885E-4D12-B976-40801579F22E}" type="datetimeFigureOut">
              <a:rPr lang="en-GB" smtClean="0"/>
              <a:t>08/03/2020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9060A-8608-4697-9831-132437501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4D479-71D5-4F53-9120-E020200A7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1344-692E-4547-810D-C8682827F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475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B0ECE-CA0C-498A-B30E-B7A3F73A3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29221-8BBC-4470-99A4-E328F9D05A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F679B9-7249-40C4-9C1C-135E75E68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3E6B48-347C-46E3-B6B4-9C76FD59A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6AEC-885E-4D12-B976-40801579F22E}" type="datetimeFigureOut">
              <a:rPr lang="en-GB" smtClean="0"/>
              <a:t>08/03/2020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21E63-EFA6-4C27-A42E-755E6582F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132C7-0813-47AA-8B5A-542E6436D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1344-692E-4547-810D-C8682827F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326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9A4E7-743B-42B3-8C33-F189E1B8C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B7F107-A814-46C6-A76E-E8FB5E364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78F01C-0D5F-4EC1-9044-083D93FBD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3270D7-F331-469E-8715-6FEB22C10F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C0EEE6-7FD6-4E10-8ED6-06BCAD6455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36775A-F159-4C98-8653-2AA3DDFE4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6AEC-885E-4D12-B976-40801579F22E}" type="datetimeFigureOut">
              <a:rPr lang="en-GB" smtClean="0"/>
              <a:t>08/03/2020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75E9AB-C258-48DE-8B7B-BCF985A0A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1D794A-D009-4172-AE7A-8D052C843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1344-692E-4547-810D-C8682827F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65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55D18-E744-449E-A944-4C8425C5C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C8FD63-4520-4517-9198-019F8EEA0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6AEC-885E-4D12-B976-40801579F22E}" type="datetimeFigureOut">
              <a:rPr lang="en-GB" smtClean="0"/>
              <a:t>08/03/2020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2E9179-C2FF-4420-BB69-CC229C189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000EB3-0D4F-4CC7-8938-72410A0F6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1344-692E-4547-810D-C8682827F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24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F63261-7FBA-4457-9802-3864EE3BA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6AEC-885E-4D12-B976-40801579F22E}" type="datetimeFigureOut">
              <a:rPr lang="en-GB" smtClean="0"/>
              <a:t>08/03/2020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AF7BD5-9E85-4265-9BB2-0D7C4161E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CB7903-D03F-421A-B13D-A45972AF9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1344-692E-4547-810D-C8682827F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18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1172C-C12D-4765-80D4-9A9D27295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8F72D-2C54-42C2-B245-467C18EC8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1E7078-4F27-420B-AB44-F063F0523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95DEE4-E286-485B-A849-CD50BCF63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6AEC-885E-4D12-B976-40801579F22E}" type="datetimeFigureOut">
              <a:rPr lang="en-GB" smtClean="0"/>
              <a:t>08/03/2020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C9E800-8428-44AB-8FF0-90C74C323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B86DA-1F91-4A82-BF5F-64D5A06D6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1344-692E-4547-810D-C8682827F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14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1AE4F-8D25-44CA-9675-709E45FD7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CDDDB3-97C3-4071-82A5-A6B2FA3017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81EE89-B928-489E-9A59-FBEE4A4EA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51FEB8-7266-4B84-AB79-54AE43852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6AEC-885E-4D12-B976-40801579F22E}" type="datetimeFigureOut">
              <a:rPr lang="en-GB" smtClean="0"/>
              <a:t>08/03/2020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DE7007-5CC4-4C66-A04E-AD498E344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5D5411-DD68-433E-9ED1-900E2042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1344-692E-4547-810D-C8682827F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14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1F511C-39D4-4013-845F-F656871EE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D8FD6-A9B5-4453-BE5A-9943BEDA3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D3A36-A28A-416B-9218-604EDC25BE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F6AEC-885E-4D12-B976-40801579F22E}" type="datetimeFigureOut">
              <a:rPr lang="en-GB" smtClean="0"/>
              <a:t>08/03/2020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C9285-9CD1-47C2-B068-7B4D0AD3D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74CE0-63DE-4E7E-A518-9A48A49A7B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71344-692E-4547-810D-C8682827FB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98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nyteflteacher.co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57C29-EBD5-4BE6-9062-3C5B72337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b="1" dirty="0"/>
              <a:t>Top English </a:t>
            </a:r>
            <a:br>
              <a:rPr lang="en-US" b="1" dirty="0"/>
            </a:br>
            <a:r>
              <a:rPr lang="en-US" b="1" dirty="0"/>
              <a:t>a word recognition quiz</a:t>
            </a:r>
            <a:endParaRPr lang="en-GB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BDA33D-99F1-4048-9CE3-02E693E78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6920" y="3951253"/>
            <a:ext cx="8138160" cy="1655762"/>
          </a:xfrm>
        </p:spPr>
        <p:txBody>
          <a:bodyPr>
            <a:normAutofit/>
          </a:bodyPr>
          <a:lstStyle/>
          <a:p>
            <a:r>
              <a:rPr lang="en-US" sz="3200" dirty="0"/>
              <a:t>Can you recognize the words and phrases when you can’t see all the word?</a:t>
            </a:r>
            <a:endParaRPr lang="en-GB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83A4DD-EF4F-4C88-A79B-9EDEABF63DC6}"/>
              </a:ext>
            </a:extLst>
          </p:cNvPr>
          <p:cNvSpPr txBox="1"/>
          <p:nvPr/>
        </p:nvSpPr>
        <p:spPr>
          <a:xfrm>
            <a:off x="8861422" y="5854020"/>
            <a:ext cx="252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From </a:t>
            </a:r>
            <a:r>
              <a:rPr lang="en-GB" sz="14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www.tinyteflteacher.co.uk</a:t>
            </a:r>
            <a:endParaRPr lang="en-GB" sz="1400" dirty="0">
              <a:solidFill>
                <a:srgbClr val="0070C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467EDDC-4E44-4767-9199-80225FC9B0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85518" y="5764888"/>
            <a:ext cx="447737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30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4FE022-0B04-4021-979F-1328108AC3C7}"/>
              </a:ext>
            </a:extLst>
          </p:cNvPr>
          <p:cNvSpPr txBox="1"/>
          <p:nvPr/>
        </p:nvSpPr>
        <p:spPr>
          <a:xfrm>
            <a:off x="562947" y="1224101"/>
            <a:ext cx="11066106" cy="3301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/>
              <a:t>Type your question here and then position (and / or stretch the box) to cover as much (or many!) of the word(s) as you want.</a:t>
            </a:r>
            <a:endParaRPr lang="en-GB" sz="4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6B8EE9-8A82-4D32-9963-C99C4CA050A8}"/>
              </a:ext>
            </a:extLst>
          </p:cNvPr>
          <p:cNvSpPr/>
          <p:nvPr/>
        </p:nvSpPr>
        <p:spPr>
          <a:xfrm>
            <a:off x="1912775" y="1905235"/>
            <a:ext cx="7175242" cy="727788"/>
          </a:xfrm>
          <a:prstGeom prst="rect">
            <a:avLst/>
          </a:prstGeom>
          <a:solidFill>
            <a:srgbClr val="FFE5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98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4FE022-0B04-4021-979F-1328108AC3C7}"/>
              </a:ext>
            </a:extLst>
          </p:cNvPr>
          <p:cNvSpPr txBox="1"/>
          <p:nvPr/>
        </p:nvSpPr>
        <p:spPr>
          <a:xfrm>
            <a:off x="562947" y="1224101"/>
            <a:ext cx="11066106" cy="2193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/>
              <a:t>Here are some example slides. You can copy and paste them!</a:t>
            </a:r>
            <a:endParaRPr lang="en-GB" sz="4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6B8EE9-8A82-4D32-9963-C99C4CA050A8}"/>
              </a:ext>
            </a:extLst>
          </p:cNvPr>
          <p:cNvSpPr/>
          <p:nvPr/>
        </p:nvSpPr>
        <p:spPr>
          <a:xfrm>
            <a:off x="1874274" y="1933360"/>
            <a:ext cx="6403452" cy="727788"/>
          </a:xfrm>
          <a:prstGeom prst="rect">
            <a:avLst/>
          </a:prstGeom>
          <a:solidFill>
            <a:srgbClr val="FFE5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12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4FE022-0B04-4021-979F-1328108AC3C7}"/>
              </a:ext>
            </a:extLst>
          </p:cNvPr>
          <p:cNvSpPr txBox="1"/>
          <p:nvPr/>
        </p:nvSpPr>
        <p:spPr>
          <a:xfrm>
            <a:off x="562947" y="1224101"/>
            <a:ext cx="11066106" cy="3301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/>
              <a:t>For example, if you were teaching collocations, what is the expression here?</a:t>
            </a:r>
          </a:p>
          <a:p>
            <a:pPr algn="ctr">
              <a:lnSpc>
                <a:spcPct val="150000"/>
              </a:lnSpc>
            </a:pPr>
            <a:r>
              <a:rPr lang="en-US" sz="4800" dirty="0"/>
              <a:t>He put a lot of effort into his work.</a:t>
            </a:r>
            <a:endParaRPr lang="en-GB" sz="4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6B8EE9-8A82-4D32-9963-C99C4CA050A8}"/>
              </a:ext>
            </a:extLst>
          </p:cNvPr>
          <p:cNvSpPr/>
          <p:nvPr/>
        </p:nvSpPr>
        <p:spPr>
          <a:xfrm>
            <a:off x="2545542" y="4061293"/>
            <a:ext cx="5482177" cy="727788"/>
          </a:xfrm>
          <a:prstGeom prst="rect">
            <a:avLst/>
          </a:prstGeom>
          <a:solidFill>
            <a:srgbClr val="FFE2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92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</TotalTime>
  <Words>97</Words>
  <Application>Microsoft Office PowerPoint</Application>
  <PresentationFormat>Widescreen</PresentationFormat>
  <Paragraphs>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Top English  a word recognition quiz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recognition</dc:title>
  <dc:creator>Joanna Clarke</dc:creator>
  <cp:lastModifiedBy>Joanna Clarke</cp:lastModifiedBy>
  <cp:revision>8</cp:revision>
  <dcterms:created xsi:type="dcterms:W3CDTF">2020-03-04T17:34:00Z</dcterms:created>
  <dcterms:modified xsi:type="dcterms:W3CDTF">2020-03-08T11:34:56Z</dcterms:modified>
</cp:coreProperties>
</file>