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CC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7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84848-7C4D-4CA1-98CC-DEA5C51A0BAB}" type="datetimeFigureOut">
              <a:rPr lang="en-GB" smtClean="0"/>
              <a:pPr/>
              <a:t>05/06/2011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720A-3130-44CF-B95A-A7BEC0E290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slide" Target="slide6.xml"/><Relationship Id="rId4" Type="http://schemas.openxmlformats.org/officeDocument/2006/relationships/image" Target="../media/image5.wmf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043608" y="620688"/>
            <a:ext cx="7128792" cy="5328592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sx="101000" sy="101000" algn="tl" rotWithShape="0">
              <a:prstClr val="black">
                <a:alpha val="6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Treasure Hunt</a:t>
            </a:r>
          </a:p>
          <a:p>
            <a:pPr algn="ctr"/>
            <a:endParaRPr lang="en-GB" i="1" dirty="0" smtClean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  <a:p>
            <a:pPr marL="180975"/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Work in groups to answer the questions your teacher gives you.</a:t>
            </a:r>
          </a:p>
          <a:p>
            <a:pPr marL="180975"/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Then, answer a question – if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you are right,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you can hunt for treasure by clicking on an area of the treasure map.  If you are wrong, it is the next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team’s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turn to answer.  </a:t>
            </a:r>
            <a:endParaRPr lang="en-GB" i="1" dirty="0" smtClean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  <a:p>
            <a:pPr marL="180975"/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Treasure </a:t>
            </a:r>
            <a:r>
              <a:rPr lang="en-GB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</a:rPr>
              <a:t>is worth different amounts – 1, 3 or 5 points.</a:t>
            </a:r>
            <a:endParaRPr lang="en-GB" i="1" dirty="0">
              <a:solidFill>
                <a:schemeClr val="bg2">
                  <a:lumMod val="2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5333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FF99"/>
                </a:solidFill>
              </a:rPr>
              <a:t>From http://www.tinyteflteacher.co.uk</a:t>
            </a:r>
            <a:endParaRPr lang="en-GB" sz="1200" dirty="0">
              <a:solidFill>
                <a:srgbClr val="FFFF99"/>
              </a:solidFill>
            </a:endParaRPr>
          </a:p>
        </p:txBody>
      </p:sp>
      <p:pic>
        <p:nvPicPr>
          <p:cNvPr id="7" name="Picture 6" descr="tinyteflteacher-pira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67809" y="5877048"/>
            <a:ext cx="476191" cy="98095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683568" y="188640"/>
            <a:ext cx="7704856" cy="6264696"/>
          </a:xfrm>
          <a:prstGeom prst="horizontalScroll">
            <a:avLst>
              <a:gd name="adj" fmla="val 9224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" name="Freeform 268"/>
          <p:cNvSpPr/>
          <p:nvPr/>
        </p:nvSpPr>
        <p:spPr>
          <a:xfrm>
            <a:off x="1403648" y="980728"/>
            <a:ext cx="6840760" cy="4680520"/>
          </a:xfrm>
          <a:custGeom>
            <a:avLst/>
            <a:gdLst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237849 w 6442296"/>
              <a:gd name="connsiteY275" fmla="*/ 331694 h 4240306"/>
              <a:gd name="connsiteX276" fmla="*/ 2246813 w 6442296"/>
              <a:gd name="connsiteY276" fmla="*/ 340659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237849 w 6442296"/>
              <a:gd name="connsiteY275" fmla="*/ 331694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218177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34201 w 6442296"/>
              <a:gd name="connsiteY269" fmla="*/ 220180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434201 w 6442296"/>
              <a:gd name="connsiteY269" fmla="*/ 220180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002153 w 6442296"/>
              <a:gd name="connsiteY0" fmla="*/ 220180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002153 w 6442296"/>
              <a:gd name="connsiteY277" fmla="*/ 220180 h 4240306"/>
              <a:gd name="connsiteX0" fmla="*/ 2362193 w 6442296"/>
              <a:gd name="connsiteY0" fmla="*/ 148172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362193 w 6442296"/>
              <a:gd name="connsiteY277" fmla="*/ 148172 h 4240306"/>
              <a:gd name="connsiteX0" fmla="*/ 2362193 w 6442296"/>
              <a:gd name="connsiteY0" fmla="*/ 148172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434201 w 6442296"/>
              <a:gd name="connsiteY275" fmla="*/ 292188 h 4240306"/>
              <a:gd name="connsiteX276" fmla="*/ 2362193 w 6442296"/>
              <a:gd name="connsiteY276" fmla="*/ 148172 h 4240306"/>
              <a:gd name="connsiteX0" fmla="*/ 2362193 w 6442296"/>
              <a:gd name="connsiteY0" fmla="*/ 148172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10954 w 6442296"/>
              <a:gd name="connsiteY272" fmla="*/ 286871 h 4240306"/>
              <a:gd name="connsiteX273" fmla="*/ 2074161 w 6442296"/>
              <a:gd name="connsiteY273" fmla="*/ 292188 h 4240306"/>
              <a:gd name="connsiteX274" fmla="*/ 2434201 w 6442296"/>
              <a:gd name="connsiteY274" fmla="*/ 292188 h 4240306"/>
              <a:gd name="connsiteX275" fmla="*/ 2362193 w 6442296"/>
              <a:gd name="connsiteY275" fmla="*/ 148172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10954 w 6442296"/>
              <a:gd name="connsiteY272" fmla="*/ 286871 h 4240306"/>
              <a:gd name="connsiteX273" fmla="*/ 2074161 w 6442296"/>
              <a:gd name="connsiteY273" fmla="*/ 292188 h 4240306"/>
              <a:gd name="connsiteX274" fmla="*/ 2434201 w 6442296"/>
              <a:gd name="connsiteY274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10954 w 6442296"/>
              <a:gd name="connsiteY272" fmla="*/ 286871 h 4240306"/>
              <a:gd name="connsiteX273" fmla="*/ 2434201 w 6442296"/>
              <a:gd name="connsiteY273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434201 w 6442296"/>
              <a:gd name="connsiteY272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434201 w 6442296"/>
              <a:gd name="connsiteY271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434201 w 6442296"/>
              <a:gd name="connsiteY270" fmla="*/ 292188 h 42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</a:cxnLst>
            <a:rect l="l" t="t" r="r" b="b"/>
            <a:pathLst>
              <a:path w="6442296" h="4240306">
                <a:moveTo>
                  <a:pt x="2434201" y="292188"/>
                </a:moveTo>
                <a:lnTo>
                  <a:pt x="2219919" y="277906"/>
                </a:lnTo>
                <a:cubicBezTo>
                  <a:pt x="2187048" y="274918"/>
                  <a:pt x="2035159" y="292188"/>
                  <a:pt x="2002153" y="292188"/>
                </a:cubicBezTo>
                <a:cubicBezTo>
                  <a:pt x="1975093" y="292188"/>
                  <a:pt x="1957103" y="289844"/>
                  <a:pt x="1930145" y="292188"/>
                </a:cubicBezTo>
                <a:cubicBezTo>
                  <a:pt x="1888361" y="295822"/>
                  <a:pt x="1956954" y="283883"/>
                  <a:pt x="1915119" y="286871"/>
                </a:cubicBezTo>
                <a:cubicBezTo>
                  <a:pt x="1897190" y="292847"/>
                  <a:pt x="1874695" y="291436"/>
                  <a:pt x="1861331" y="304800"/>
                </a:cubicBezTo>
                <a:cubicBezTo>
                  <a:pt x="1855354" y="310777"/>
                  <a:pt x="1850961" y="318950"/>
                  <a:pt x="1843401" y="322730"/>
                </a:cubicBezTo>
                <a:cubicBezTo>
                  <a:pt x="1825527" y="331667"/>
                  <a:pt x="1776914" y="344477"/>
                  <a:pt x="1753754" y="349624"/>
                </a:cubicBezTo>
                <a:cubicBezTo>
                  <a:pt x="1738880" y="352929"/>
                  <a:pt x="1723631" y="354579"/>
                  <a:pt x="1708931" y="358588"/>
                </a:cubicBezTo>
                <a:cubicBezTo>
                  <a:pt x="1690698" y="363561"/>
                  <a:pt x="1673072" y="370541"/>
                  <a:pt x="1655143" y="376518"/>
                </a:cubicBezTo>
                <a:lnTo>
                  <a:pt x="1574460" y="403412"/>
                </a:lnTo>
                <a:cubicBezTo>
                  <a:pt x="1565495" y="406400"/>
                  <a:pt x="1556734" y="410085"/>
                  <a:pt x="1547566" y="412377"/>
                </a:cubicBezTo>
                <a:lnTo>
                  <a:pt x="1511707" y="421341"/>
                </a:lnTo>
                <a:lnTo>
                  <a:pt x="1457919" y="457200"/>
                </a:lnTo>
                <a:cubicBezTo>
                  <a:pt x="1448954" y="463177"/>
                  <a:pt x="1441246" y="471723"/>
                  <a:pt x="1431025" y="475130"/>
                </a:cubicBezTo>
                <a:lnTo>
                  <a:pt x="1404131" y="484094"/>
                </a:lnTo>
                <a:cubicBezTo>
                  <a:pt x="1284759" y="563678"/>
                  <a:pt x="1461670" y="449141"/>
                  <a:pt x="1350343" y="510988"/>
                </a:cubicBezTo>
                <a:cubicBezTo>
                  <a:pt x="1331506" y="521453"/>
                  <a:pt x="1316997" y="540032"/>
                  <a:pt x="1296554" y="546847"/>
                </a:cubicBezTo>
                <a:cubicBezTo>
                  <a:pt x="1233483" y="567872"/>
                  <a:pt x="1311345" y="540508"/>
                  <a:pt x="1233801" y="573741"/>
                </a:cubicBezTo>
                <a:cubicBezTo>
                  <a:pt x="1225115" y="577463"/>
                  <a:pt x="1215755" y="579388"/>
                  <a:pt x="1206907" y="582706"/>
                </a:cubicBezTo>
                <a:cubicBezTo>
                  <a:pt x="1191840" y="588357"/>
                  <a:pt x="1176695" y="593893"/>
                  <a:pt x="1162084" y="600636"/>
                </a:cubicBezTo>
                <a:cubicBezTo>
                  <a:pt x="1003541" y="673810"/>
                  <a:pt x="1143720" y="608568"/>
                  <a:pt x="1063472" y="654424"/>
                </a:cubicBezTo>
                <a:cubicBezTo>
                  <a:pt x="1051869" y="661054"/>
                  <a:pt x="1039216" y="665723"/>
                  <a:pt x="1027613" y="672353"/>
                </a:cubicBezTo>
                <a:cubicBezTo>
                  <a:pt x="1018258" y="677699"/>
                  <a:pt x="1010074" y="684937"/>
                  <a:pt x="1000719" y="690283"/>
                </a:cubicBezTo>
                <a:cubicBezTo>
                  <a:pt x="989116" y="696913"/>
                  <a:pt x="976319" y="701336"/>
                  <a:pt x="964860" y="708212"/>
                </a:cubicBezTo>
                <a:cubicBezTo>
                  <a:pt x="946382" y="719299"/>
                  <a:pt x="931515" y="737257"/>
                  <a:pt x="911072" y="744071"/>
                </a:cubicBezTo>
                <a:cubicBezTo>
                  <a:pt x="880901" y="754128"/>
                  <a:pt x="879335" y="753242"/>
                  <a:pt x="848319" y="770965"/>
                </a:cubicBezTo>
                <a:cubicBezTo>
                  <a:pt x="838964" y="776310"/>
                  <a:pt x="830884" y="783735"/>
                  <a:pt x="821425" y="788894"/>
                </a:cubicBezTo>
                <a:cubicBezTo>
                  <a:pt x="797961" y="801693"/>
                  <a:pt x="749707" y="824753"/>
                  <a:pt x="749707" y="824753"/>
                </a:cubicBezTo>
                <a:cubicBezTo>
                  <a:pt x="740742" y="833718"/>
                  <a:pt x="733129" y="844278"/>
                  <a:pt x="722813" y="851647"/>
                </a:cubicBezTo>
                <a:cubicBezTo>
                  <a:pt x="614124" y="929282"/>
                  <a:pt x="764128" y="802278"/>
                  <a:pt x="651096" y="896471"/>
                </a:cubicBezTo>
                <a:cubicBezTo>
                  <a:pt x="644603" y="901882"/>
                  <a:pt x="639766" y="909120"/>
                  <a:pt x="633166" y="914400"/>
                </a:cubicBezTo>
                <a:cubicBezTo>
                  <a:pt x="624753" y="921131"/>
                  <a:pt x="615039" y="926068"/>
                  <a:pt x="606272" y="932330"/>
                </a:cubicBezTo>
                <a:cubicBezTo>
                  <a:pt x="594114" y="941014"/>
                  <a:pt x="582571" y="950540"/>
                  <a:pt x="570413" y="959224"/>
                </a:cubicBezTo>
                <a:cubicBezTo>
                  <a:pt x="561646" y="965486"/>
                  <a:pt x="551932" y="970422"/>
                  <a:pt x="543519" y="977153"/>
                </a:cubicBezTo>
                <a:cubicBezTo>
                  <a:pt x="479650" y="1028249"/>
                  <a:pt x="581472" y="957829"/>
                  <a:pt x="498696" y="1013012"/>
                </a:cubicBezTo>
                <a:cubicBezTo>
                  <a:pt x="492719" y="1021977"/>
                  <a:pt x="487861" y="1031797"/>
                  <a:pt x="480766" y="1039906"/>
                </a:cubicBezTo>
                <a:cubicBezTo>
                  <a:pt x="466852" y="1055808"/>
                  <a:pt x="435943" y="1084730"/>
                  <a:pt x="435943" y="1084730"/>
                </a:cubicBezTo>
                <a:cubicBezTo>
                  <a:pt x="432955" y="1093695"/>
                  <a:pt x="431567" y="1103364"/>
                  <a:pt x="426978" y="1111624"/>
                </a:cubicBezTo>
                <a:cubicBezTo>
                  <a:pt x="416513" y="1130461"/>
                  <a:pt x="397933" y="1144969"/>
                  <a:pt x="391119" y="1165412"/>
                </a:cubicBezTo>
                <a:cubicBezTo>
                  <a:pt x="361166" y="1255273"/>
                  <a:pt x="382334" y="1182449"/>
                  <a:pt x="364225" y="1272988"/>
                </a:cubicBezTo>
                <a:cubicBezTo>
                  <a:pt x="361809" y="1285070"/>
                  <a:pt x="358645" y="1297000"/>
                  <a:pt x="355260" y="1308847"/>
                </a:cubicBezTo>
                <a:cubicBezTo>
                  <a:pt x="352664" y="1317933"/>
                  <a:pt x="348421" y="1326533"/>
                  <a:pt x="346296" y="1335741"/>
                </a:cubicBezTo>
                <a:cubicBezTo>
                  <a:pt x="339444" y="1365435"/>
                  <a:pt x="334343" y="1395506"/>
                  <a:pt x="328366" y="1425388"/>
                </a:cubicBezTo>
                <a:cubicBezTo>
                  <a:pt x="325378" y="1440329"/>
                  <a:pt x="324219" y="1455757"/>
                  <a:pt x="319401" y="1470212"/>
                </a:cubicBezTo>
                <a:cubicBezTo>
                  <a:pt x="309419" y="1500159"/>
                  <a:pt x="308976" y="1499198"/>
                  <a:pt x="301472" y="1532965"/>
                </a:cubicBezTo>
                <a:cubicBezTo>
                  <a:pt x="299510" y="1541793"/>
                  <a:pt x="288585" y="1601881"/>
                  <a:pt x="283543" y="1613647"/>
                </a:cubicBezTo>
                <a:cubicBezTo>
                  <a:pt x="279299" y="1623550"/>
                  <a:pt x="271590" y="1631576"/>
                  <a:pt x="265613" y="1640541"/>
                </a:cubicBezTo>
                <a:cubicBezTo>
                  <a:pt x="262625" y="1649506"/>
                  <a:pt x="260875" y="1658984"/>
                  <a:pt x="256649" y="1667436"/>
                </a:cubicBezTo>
                <a:cubicBezTo>
                  <a:pt x="251831" y="1677073"/>
                  <a:pt x="244065" y="1684975"/>
                  <a:pt x="238719" y="1694330"/>
                </a:cubicBezTo>
                <a:cubicBezTo>
                  <a:pt x="232089" y="1705933"/>
                  <a:pt x="227420" y="1718585"/>
                  <a:pt x="220790" y="1730188"/>
                </a:cubicBezTo>
                <a:cubicBezTo>
                  <a:pt x="215444" y="1739543"/>
                  <a:pt x="208206" y="1747728"/>
                  <a:pt x="202860" y="1757083"/>
                </a:cubicBezTo>
                <a:cubicBezTo>
                  <a:pt x="157364" y="1836701"/>
                  <a:pt x="210685" y="1754309"/>
                  <a:pt x="167001" y="1819836"/>
                </a:cubicBezTo>
                <a:cubicBezTo>
                  <a:pt x="164013" y="1828801"/>
                  <a:pt x="161947" y="1838127"/>
                  <a:pt x="158037" y="1846730"/>
                </a:cubicBezTo>
                <a:cubicBezTo>
                  <a:pt x="146977" y="1871062"/>
                  <a:pt x="134131" y="1894541"/>
                  <a:pt x="122178" y="1918447"/>
                </a:cubicBezTo>
                <a:lnTo>
                  <a:pt x="104249" y="1954306"/>
                </a:lnTo>
                <a:cubicBezTo>
                  <a:pt x="98272" y="1966259"/>
                  <a:pt x="89560" y="1977200"/>
                  <a:pt x="86319" y="1990165"/>
                </a:cubicBezTo>
                <a:cubicBezTo>
                  <a:pt x="52499" y="2125440"/>
                  <a:pt x="106307" y="1921235"/>
                  <a:pt x="59425" y="2061883"/>
                </a:cubicBezTo>
                <a:cubicBezTo>
                  <a:pt x="44780" y="2105819"/>
                  <a:pt x="42013" y="2135756"/>
                  <a:pt x="32531" y="2178424"/>
                </a:cubicBezTo>
                <a:cubicBezTo>
                  <a:pt x="7207" y="2292379"/>
                  <a:pt x="41643" y="2123902"/>
                  <a:pt x="14601" y="2259106"/>
                </a:cubicBezTo>
                <a:cubicBezTo>
                  <a:pt x="4502" y="2420696"/>
                  <a:pt x="0" y="2406619"/>
                  <a:pt x="14601" y="2581836"/>
                </a:cubicBezTo>
                <a:cubicBezTo>
                  <a:pt x="16697" y="2606986"/>
                  <a:pt x="26696" y="2621249"/>
                  <a:pt x="32531" y="2644588"/>
                </a:cubicBezTo>
                <a:cubicBezTo>
                  <a:pt x="36227" y="2659370"/>
                  <a:pt x="37801" y="2674630"/>
                  <a:pt x="41496" y="2689412"/>
                </a:cubicBezTo>
                <a:cubicBezTo>
                  <a:pt x="69062" y="2799678"/>
                  <a:pt x="26381" y="2595913"/>
                  <a:pt x="59425" y="2761130"/>
                </a:cubicBezTo>
                <a:cubicBezTo>
                  <a:pt x="56437" y="2823883"/>
                  <a:pt x="55101" y="2886736"/>
                  <a:pt x="50460" y="2949388"/>
                </a:cubicBezTo>
                <a:cubicBezTo>
                  <a:pt x="49117" y="2967515"/>
                  <a:pt x="43219" y="2985082"/>
                  <a:pt x="41496" y="3003177"/>
                </a:cubicBezTo>
                <a:cubicBezTo>
                  <a:pt x="37237" y="3047897"/>
                  <a:pt x="35519" y="3092824"/>
                  <a:pt x="32531" y="3137647"/>
                </a:cubicBezTo>
                <a:cubicBezTo>
                  <a:pt x="35519" y="3233271"/>
                  <a:pt x="36038" y="3329003"/>
                  <a:pt x="41496" y="3424518"/>
                </a:cubicBezTo>
                <a:cubicBezTo>
                  <a:pt x="42035" y="3433952"/>
                  <a:pt x="48168" y="3442245"/>
                  <a:pt x="50460" y="3451412"/>
                </a:cubicBezTo>
                <a:cubicBezTo>
                  <a:pt x="68926" y="3525279"/>
                  <a:pt x="43513" y="3472367"/>
                  <a:pt x="95284" y="3550024"/>
                </a:cubicBezTo>
                <a:cubicBezTo>
                  <a:pt x="150473" y="3632808"/>
                  <a:pt x="80042" y="3530972"/>
                  <a:pt x="131143" y="3594847"/>
                </a:cubicBezTo>
                <a:cubicBezTo>
                  <a:pt x="137874" y="3603260"/>
                  <a:pt x="141977" y="3613633"/>
                  <a:pt x="149072" y="3621741"/>
                </a:cubicBezTo>
                <a:cubicBezTo>
                  <a:pt x="177585" y="3654327"/>
                  <a:pt x="204418" y="3676698"/>
                  <a:pt x="238719" y="3702424"/>
                </a:cubicBezTo>
                <a:cubicBezTo>
                  <a:pt x="247338" y="3708888"/>
                  <a:pt x="256648" y="3714377"/>
                  <a:pt x="265613" y="3720353"/>
                </a:cubicBezTo>
                <a:cubicBezTo>
                  <a:pt x="271590" y="3729318"/>
                  <a:pt x="275924" y="3739628"/>
                  <a:pt x="283543" y="3747247"/>
                </a:cubicBezTo>
                <a:cubicBezTo>
                  <a:pt x="291162" y="3754866"/>
                  <a:pt x="301670" y="3758915"/>
                  <a:pt x="310437" y="3765177"/>
                </a:cubicBezTo>
                <a:cubicBezTo>
                  <a:pt x="357925" y="3799097"/>
                  <a:pt x="329548" y="3786488"/>
                  <a:pt x="373190" y="3801036"/>
                </a:cubicBezTo>
                <a:cubicBezTo>
                  <a:pt x="385143" y="3810001"/>
                  <a:pt x="396891" y="3819246"/>
                  <a:pt x="409049" y="3827930"/>
                </a:cubicBezTo>
                <a:cubicBezTo>
                  <a:pt x="417816" y="3834192"/>
                  <a:pt x="427324" y="3839395"/>
                  <a:pt x="435943" y="3845859"/>
                </a:cubicBezTo>
                <a:cubicBezTo>
                  <a:pt x="451250" y="3857339"/>
                  <a:pt x="466238" y="3869266"/>
                  <a:pt x="480766" y="3881718"/>
                </a:cubicBezTo>
                <a:cubicBezTo>
                  <a:pt x="487183" y="3887219"/>
                  <a:pt x="491663" y="3894959"/>
                  <a:pt x="498696" y="3899647"/>
                </a:cubicBezTo>
                <a:cubicBezTo>
                  <a:pt x="509815" y="3907060"/>
                  <a:pt x="523095" y="3910701"/>
                  <a:pt x="534554" y="3917577"/>
                </a:cubicBezTo>
                <a:cubicBezTo>
                  <a:pt x="611613" y="3963813"/>
                  <a:pt x="561143" y="3944370"/>
                  <a:pt x="615237" y="3962400"/>
                </a:cubicBezTo>
                <a:cubicBezTo>
                  <a:pt x="779590" y="3959412"/>
                  <a:pt x="944080" y="3960789"/>
                  <a:pt x="1108296" y="3953436"/>
                </a:cubicBezTo>
                <a:cubicBezTo>
                  <a:pt x="1144613" y="3951810"/>
                  <a:pt x="1179799" y="3940015"/>
                  <a:pt x="1215872" y="3935506"/>
                </a:cubicBezTo>
                <a:cubicBezTo>
                  <a:pt x="1239778" y="3932518"/>
                  <a:pt x="1263778" y="3930204"/>
                  <a:pt x="1287590" y="3926541"/>
                </a:cubicBezTo>
                <a:cubicBezTo>
                  <a:pt x="1302650" y="3924224"/>
                  <a:pt x="1317281" y="3919357"/>
                  <a:pt x="1332413" y="3917577"/>
                </a:cubicBezTo>
                <a:cubicBezTo>
                  <a:pt x="1398405" y="3909813"/>
                  <a:pt x="1441153" y="3911965"/>
                  <a:pt x="1502743" y="3899647"/>
                </a:cubicBezTo>
                <a:cubicBezTo>
                  <a:pt x="1526906" y="3894814"/>
                  <a:pt x="1550554" y="3887694"/>
                  <a:pt x="1574460" y="3881718"/>
                </a:cubicBezTo>
                <a:lnTo>
                  <a:pt x="1610319" y="3872753"/>
                </a:lnTo>
                <a:lnTo>
                  <a:pt x="1655143" y="3827930"/>
                </a:lnTo>
                <a:cubicBezTo>
                  <a:pt x="1661120" y="3821953"/>
                  <a:pt x="1666310" y="3815071"/>
                  <a:pt x="1673072" y="3810000"/>
                </a:cubicBezTo>
                <a:cubicBezTo>
                  <a:pt x="1685025" y="3801035"/>
                  <a:pt x="1696499" y="3791394"/>
                  <a:pt x="1708931" y="3783106"/>
                </a:cubicBezTo>
                <a:cubicBezTo>
                  <a:pt x="1723429" y="3773441"/>
                  <a:pt x="1737832" y="3763289"/>
                  <a:pt x="1753754" y="3756212"/>
                </a:cubicBezTo>
                <a:cubicBezTo>
                  <a:pt x="1765013" y="3751208"/>
                  <a:pt x="1777660" y="3750235"/>
                  <a:pt x="1789613" y="3747247"/>
                </a:cubicBezTo>
                <a:cubicBezTo>
                  <a:pt x="1795590" y="3741271"/>
                  <a:pt x="1800295" y="3733666"/>
                  <a:pt x="1807543" y="3729318"/>
                </a:cubicBezTo>
                <a:cubicBezTo>
                  <a:pt x="1815646" y="3724456"/>
                  <a:pt x="1825751" y="3724075"/>
                  <a:pt x="1834437" y="3720353"/>
                </a:cubicBezTo>
                <a:cubicBezTo>
                  <a:pt x="1846720" y="3715089"/>
                  <a:pt x="1858693" y="3709054"/>
                  <a:pt x="1870296" y="3702424"/>
                </a:cubicBezTo>
                <a:cubicBezTo>
                  <a:pt x="1898350" y="3686393"/>
                  <a:pt x="1904202" y="3676831"/>
                  <a:pt x="1933049" y="3657600"/>
                </a:cubicBezTo>
                <a:cubicBezTo>
                  <a:pt x="1956505" y="3641963"/>
                  <a:pt x="1980757" y="3627552"/>
                  <a:pt x="2004766" y="3612777"/>
                </a:cubicBezTo>
                <a:cubicBezTo>
                  <a:pt x="2019606" y="3603645"/>
                  <a:pt x="2037269" y="3598204"/>
                  <a:pt x="2049590" y="3585883"/>
                </a:cubicBezTo>
                <a:cubicBezTo>
                  <a:pt x="2055566" y="3579906"/>
                  <a:pt x="2059959" y="3571733"/>
                  <a:pt x="2067519" y="3567953"/>
                </a:cubicBezTo>
                <a:cubicBezTo>
                  <a:pt x="2084423" y="3559501"/>
                  <a:pt x="2121307" y="3550024"/>
                  <a:pt x="2121307" y="3550024"/>
                </a:cubicBezTo>
                <a:cubicBezTo>
                  <a:pt x="2148522" y="3522809"/>
                  <a:pt x="2128308" y="3537677"/>
                  <a:pt x="2166131" y="3523130"/>
                </a:cubicBezTo>
                <a:cubicBezTo>
                  <a:pt x="2196170" y="3511577"/>
                  <a:pt x="2255778" y="3487271"/>
                  <a:pt x="2255778" y="3487271"/>
                </a:cubicBezTo>
                <a:cubicBezTo>
                  <a:pt x="2287298" y="3455749"/>
                  <a:pt x="2261646" y="3476693"/>
                  <a:pt x="2318531" y="3451412"/>
                </a:cubicBezTo>
                <a:cubicBezTo>
                  <a:pt x="2330743" y="3445985"/>
                  <a:pt x="2341712" y="3437709"/>
                  <a:pt x="2354390" y="3433483"/>
                </a:cubicBezTo>
                <a:cubicBezTo>
                  <a:pt x="2368845" y="3428665"/>
                  <a:pt x="2384619" y="3428896"/>
                  <a:pt x="2399213" y="3424518"/>
                </a:cubicBezTo>
                <a:cubicBezTo>
                  <a:pt x="2517141" y="3389139"/>
                  <a:pt x="2372435" y="3420907"/>
                  <a:pt x="2488860" y="3397624"/>
                </a:cubicBezTo>
                <a:cubicBezTo>
                  <a:pt x="2575519" y="3400612"/>
                  <a:pt x="2662276" y="3401496"/>
                  <a:pt x="2748837" y="3406588"/>
                </a:cubicBezTo>
                <a:cubicBezTo>
                  <a:pt x="2771015" y="3407893"/>
                  <a:pt x="2806959" y="3420006"/>
                  <a:pt x="2829519" y="3424518"/>
                </a:cubicBezTo>
                <a:cubicBezTo>
                  <a:pt x="2847343" y="3428083"/>
                  <a:pt x="2865563" y="3429540"/>
                  <a:pt x="2883307" y="3433483"/>
                </a:cubicBezTo>
                <a:cubicBezTo>
                  <a:pt x="2892532" y="3435533"/>
                  <a:pt x="2901034" y="3440155"/>
                  <a:pt x="2910201" y="3442447"/>
                </a:cubicBezTo>
                <a:cubicBezTo>
                  <a:pt x="2924983" y="3446142"/>
                  <a:pt x="2940243" y="3447716"/>
                  <a:pt x="2955025" y="3451412"/>
                </a:cubicBezTo>
                <a:cubicBezTo>
                  <a:pt x="2964192" y="3453704"/>
                  <a:pt x="2972653" y="3458524"/>
                  <a:pt x="2981919" y="3460377"/>
                </a:cubicBezTo>
                <a:cubicBezTo>
                  <a:pt x="3017567" y="3467506"/>
                  <a:pt x="3089496" y="3478306"/>
                  <a:pt x="3089496" y="3478306"/>
                </a:cubicBezTo>
                <a:cubicBezTo>
                  <a:pt x="3171087" y="3505504"/>
                  <a:pt x="3042236" y="3463788"/>
                  <a:pt x="3161213" y="3496236"/>
                </a:cubicBezTo>
                <a:cubicBezTo>
                  <a:pt x="3179446" y="3501209"/>
                  <a:pt x="3197072" y="3508189"/>
                  <a:pt x="3215001" y="3514165"/>
                </a:cubicBezTo>
                <a:cubicBezTo>
                  <a:pt x="3223966" y="3517153"/>
                  <a:pt x="3232728" y="3520838"/>
                  <a:pt x="3241896" y="3523130"/>
                </a:cubicBezTo>
                <a:cubicBezTo>
                  <a:pt x="3260096" y="3527680"/>
                  <a:pt x="3286642" y="3533342"/>
                  <a:pt x="3304649" y="3541059"/>
                </a:cubicBezTo>
                <a:cubicBezTo>
                  <a:pt x="3414659" y="3588206"/>
                  <a:pt x="3277373" y="3531903"/>
                  <a:pt x="3367401" y="3576918"/>
                </a:cubicBezTo>
                <a:cubicBezTo>
                  <a:pt x="3375853" y="3581144"/>
                  <a:pt x="3385844" y="3581657"/>
                  <a:pt x="3394296" y="3585883"/>
                </a:cubicBezTo>
                <a:cubicBezTo>
                  <a:pt x="3403933" y="3590701"/>
                  <a:pt x="3411553" y="3598994"/>
                  <a:pt x="3421190" y="3603812"/>
                </a:cubicBezTo>
                <a:cubicBezTo>
                  <a:pt x="3429642" y="3608038"/>
                  <a:pt x="3439632" y="3608551"/>
                  <a:pt x="3448084" y="3612777"/>
                </a:cubicBezTo>
                <a:cubicBezTo>
                  <a:pt x="3524364" y="3650917"/>
                  <a:pt x="3468843" y="3624005"/>
                  <a:pt x="3510837" y="3657600"/>
                </a:cubicBezTo>
                <a:cubicBezTo>
                  <a:pt x="3571377" y="3706032"/>
                  <a:pt x="3497525" y="3636290"/>
                  <a:pt x="3582554" y="3702424"/>
                </a:cubicBezTo>
                <a:cubicBezTo>
                  <a:pt x="3595897" y="3712802"/>
                  <a:pt x="3602376" y="3732938"/>
                  <a:pt x="3618413" y="3738283"/>
                </a:cubicBezTo>
                <a:cubicBezTo>
                  <a:pt x="3656491" y="3750975"/>
                  <a:pt x="3676940" y="3756382"/>
                  <a:pt x="3717025" y="3783106"/>
                </a:cubicBezTo>
                <a:cubicBezTo>
                  <a:pt x="3744037" y="3801115"/>
                  <a:pt x="3747927" y="3805315"/>
                  <a:pt x="3779778" y="3818965"/>
                </a:cubicBezTo>
                <a:cubicBezTo>
                  <a:pt x="3797788" y="3826684"/>
                  <a:pt x="3824327" y="3832343"/>
                  <a:pt x="3842531" y="3836894"/>
                </a:cubicBezTo>
                <a:cubicBezTo>
                  <a:pt x="3854484" y="3842871"/>
                  <a:pt x="3866178" y="3849396"/>
                  <a:pt x="3878390" y="3854824"/>
                </a:cubicBezTo>
                <a:cubicBezTo>
                  <a:pt x="3953694" y="3888293"/>
                  <a:pt x="3895200" y="3860600"/>
                  <a:pt x="3950107" y="3881718"/>
                </a:cubicBezTo>
                <a:cubicBezTo>
                  <a:pt x="4062548" y="3924965"/>
                  <a:pt x="4004101" y="3910447"/>
                  <a:pt x="4084578" y="3926541"/>
                </a:cubicBezTo>
                <a:cubicBezTo>
                  <a:pt x="4119595" y="3961560"/>
                  <a:pt x="4082854" y="3930163"/>
                  <a:pt x="4129401" y="3953436"/>
                </a:cubicBezTo>
                <a:cubicBezTo>
                  <a:pt x="4139038" y="3958254"/>
                  <a:pt x="4146659" y="3966547"/>
                  <a:pt x="4156296" y="3971365"/>
                </a:cubicBezTo>
                <a:cubicBezTo>
                  <a:pt x="4164748" y="3975591"/>
                  <a:pt x="4174738" y="3976104"/>
                  <a:pt x="4183190" y="3980330"/>
                </a:cubicBezTo>
                <a:cubicBezTo>
                  <a:pt x="4192827" y="3985148"/>
                  <a:pt x="4200447" y="3993441"/>
                  <a:pt x="4210084" y="3998259"/>
                </a:cubicBezTo>
                <a:cubicBezTo>
                  <a:pt x="4235031" y="4010732"/>
                  <a:pt x="4283595" y="4025751"/>
                  <a:pt x="4308696" y="4034118"/>
                </a:cubicBezTo>
                <a:cubicBezTo>
                  <a:pt x="4317661" y="4037106"/>
                  <a:pt x="4326422" y="4040791"/>
                  <a:pt x="4335590" y="4043083"/>
                </a:cubicBezTo>
                <a:cubicBezTo>
                  <a:pt x="4347543" y="4046071"/>
                  <a:pt x="4359648" y="4048507"/>
                  <a:pt x="4371449" y="4052047"/>
                </a:cubicBezTo>
                <a:cubicBezTo>
                  <a:pt x="4389551" y="4057478"/>
                  <a:pt x="4407308" y="4064001"/>
                  <a:pt x="4425237" y="4069977"/>
                </a:cubicBezTo>
                <a:cubicBezTo>
                  <a:pt x="4434202" y="4072965"/>
                  <a:pt x="4443357" y="4075431"/>
                  <a:pt x="4452131" y="4078941"/>
                </a:cubicBezTo>
                <a:cubicBezTo>
                  <a:pt x="4467072" y="4084918"/>
                  <a:pt x="4481429" y="4092637"/>
                  <a:pt x="4496954" y="4096871"/>
                </a:cubicBezTo>
                <a:cubicBezTo>
                  <a:pt x="4514490" y="4101654"/>
                  <a:pt x="4532813" y="4102848"/>
                  <a:pt x="4550743" y="4105836"/>
                </a:cubicBezTo>
                <a:cubicBezTo>
                  <a:pt x="4580451" y="4117719"/>
                  <a:pt x="4618660" y="4134020"/>
                  <a:pt x="4649354" y="4141694"/>
                </a:cubicBezTo>
                <a:cubicBezTo>
                  <a:pt x="4673260" y="4147671"/>
                  <a:pt x="4696541" y="4157288"/>
                  <a:pt x="4721072" y="4159624"/>
                </a:cubicBezTo>
                <a:cubicBezTo>
                  <a:pt x="4783825" y="4165600"/>
                  <a:pt x="4846928" y="4168638"/>
                  <a:pt x="4909331" y="4177553"/>
                </a:cubicBezTo>
                <a:cubicBezTo>
                  <a:pt x="4930249" y="4180541"/>
                  <a:pt x="4951241" y="4183044"/>
                  <a:pt x="4972084" y="4186518"/>
                </a:cubicBezTo>
                <a:cubicBezTo>
                  <a:pt x="4987114" y="4189023"/>
                  <a:pt x="5001916" y="4192757"/>
                  <a:pt x="5016907" y="4195483"/>
                </a:cubicBezTo>
                <a:cubicBezTo>
                  <a:pt x="5034791" y="4198735"/>
                  <a:pt x="5052766" y="4201459"/>
                  <a:pt x="5070696" y="4204447"/>
                </a:cubicBezTo>
                <a:cubicBezTo>
                  <a:pt x="5131233" y="4224627"/>
                  <a:pt x="5056725" y="4201343"/>
                  <a:pt x="5151378" y="4222377"/>
                </a:cubicBezTo>
                <a:cubicBezTo>
                  <a:pt x="5160603" y="4224427"/>
                  <a:pt x="5169047" y="4229291"/>
                  <a:pt x="5178272" y="4231341"/>
                </a:cubicBezTo>
                <a:cubicBezTo>
                  <a:pt x="5196016" y="4235284"/>
                  <a:pt x="5214131" y="4237318"/>
                  <a:pt x="5232060" y="4240306"/>
                </a:cubicBezTo>
                <a:cubicBezTo>
                  <a:pt x="5285848" y="4237318"/>
                  <a:pt x="5339796" y="4236448"/>
                  <a:pt x="5393425" y="4231341"/>
                </a:cubicBezTo>
                <a:cubicBezTo>
                  <a:pt x="5402832" y="4230445"/>
                  <a:pt x="5411471" y="4225695"/>
                  <a:pt x="5420319" y="4222377"/>
                </a:cubicBezTo>
                <a:cubicBezTo>
                  <a:pt x="5435387" y="4216727"/>
                  <a:pt x="5449876" y="4209536"/>
                  <a:pt x="5465143" y="4204447"/>
                </a:cubicBezTo>
                <a:cubicBezTo>
                  <a:pt x="5499264" y="4193073"/>
                  <a:pt x="5497677" y="4199469"/>
                  <a:pt x="5527896" y="4186518"/>
                </a:cubicBezTo>
                <a:cubicBezTo>
                  <a:pt x="5540179" y="4181254"/>
                  <a:pt x="5551471" y="4173852"/>
                  <a:pt x="5563754" y="4168588"/>
                </a:cubicBezTo>
                <a:cubicBezTo>
                  <a:pt x="5572440" y="4164866"/>
                  <a:pt x="5581963" y="4163346"/>
                  <a:pt x="5590649" y="4159624"/>
                </a:cubicBezTo>
                <a:cubicBezTo>
                  <a:pt x="5602932" y="4154360"/>
                  <a:pt x="5613829" y="4145920"/>
                  <a:pt x="5626507" y="4141694"/>
                </a:cubicBezTo>
                <a:cubicBezTo>
                  <a:pt x="5640962" y="4136876"/>
                  <a:pt x="5656390" y="4135718"/>
                  <a:pt x="5671331" y="4132730"/>
                </a:cubicBezTo>
                <a:cubicBezTo>
                  <a:pt x="5683284" y="4126753"/>
                  <a:pt x="5694677" y="4119492"/>
                  <a:pt x="5707190" y="4114800"/>
                </a:cubicBezTo>
                <a:cubicBezTo>
                  <a:pt x="5718726" y="4110474"/>
                  <a:pt x="5731202" y="4109221"/>
                  <a:pt x="5743049" y="4105836"/>
                </a:cubicBezTo>
                <a:cubicBezTo>
                  <a:pt x="5766657" y="4099091"/>
                  <a:pt x="5784068" y="4091981"/>
                  <a:pt x="5805801" y="4078941"/>
                </a:cubicBezTo>
                <a:cubicBezTo>
                  <a:pt x="5824279" y="4067854"/>
                  <a:pt x="5859590" y="4043083"/>
                  <a:pt x="5859590" y="4043083"/>
                </a:cubicBezTo>
                <a:cubicBezTo>
                  <a:pt x="5865566" y="4034118"/>
                  <a:pt x="5874112" y="4026410"/>
                  <a:pt x="5877519" y="4016188"/>
                </a:cubicBezTo>
                <a:cubicBezTo>
                  <a:pt x="5883267" y="3998944"/>
                  <a:pt x="5882919" y="3980224"/>
                  <a:pt x="5886484" y="3962400"/>
                </a:cubicBezTo>
                <a:cubicBezTo>
                  <a:pt x="5888900" y="3950318"/>
                  <a:pt x="5892776" y="3938569"/>
                  <a:pt x="5895449" y="3926541"/>
                </a:cubicBezTo>
                <a:cubicBezTo>
                  <a:pt x="5898754" y="3911667"/>
                  <a:pt x="5901108" y="3896592"/>
                  <a:pt x="5904413" y="3881718"/>
                </a:cubicBezTo>
                <a:cubicBezTo>
                  <a:pt x="5913444" y="3841078"/>
                  <a:pt x="5916412" y="3836757"/>
                  <a:pt x="5931307" y="3792071"/>
                </a:cubicBezTo>
                <a:lnTo>
                  <a:pt x="5931307" y="3792071"/>
                </a:lnTo>
                <a:cubicBezTo>
                  <a:pt x="5934295" y="3780118"/>
                  <a:pt x="5935946" y="3767748"/>
                  <a:pt x="5940272" y="3756212"/>
                </a:cubicBezTo>
                <a:cubicBezTo>
                  <a:pt x="5944964" y="3743699"/>
                  <a:pt x="5952773" y="3732565"/>
                  <a:pt x="5958201" y="3720353"/>
                </a:cubicBezTo>
                <a:cubicBezTo>
                  <a:pt x="5964737" y="3705648"/>
                  <a:pt x="5969387" y="3690141"/>
                  <a:pt x="5976131" y="3675530"/>
                </a:cubicBezTo>
                <a:cubicBezTo>
                  <a:pt x="5993281" y="3638371"/>
                  <a:pt x="6015515" y="3594041"/>
                  <a:pt x="6038884" y="3558988"/>
                </a:cubicBezTo>
                <a:cubicBezTo>
                  <a:pt x="6047172" y="3546556"/>
                  <a:pt x="6055213" y="3533695"/>
                  <a:pt x="6065778" y="3523130"/>
                </a:cubicBezTo>
                <a:cubicBezTo>
                  <a:pt x="6076343" y="3512565"/>
                  <a:pt x="6089684" y="3505201"/>
                  <a:pt x="6101637" y="3496236"/>
                </a:cubicBezTo>
                <a:cubicBezTo>
                  <a:pt x="6145964" y="3429742"/>
                  <a:pt x="6094917" y="3502506"/>
                  <a:pt x="6137496" y="3451412"/>
                </a:cubicBezTo>
                <a:cubicBezTo>
                  <a:pt x="6147061" y="3439934"/>
                  <a:pt x="6154551" y="3426797"/>
                  <a:pt x="6164390" y="3415553"/>
                </a:cubicBezTo>
                <a:cubicBezTo>
                  <a:pt x="6175521" y="3402831"/>
                  <a:pt x="6189248" y="3392529"/>
                  <a:pt x="6200249" y="3379694"/>
                </a:cubicBezTo>
                <a:cubicBezTo>
                  <a:pt x="6207261" y="3371514"/>
                  <a:pt x="6211841" y="3361513"/>
                  <a:pt x="6218178" y="3352800"/>
                </a:cubicBezTo>
                <a:cubicBezTo>
                  <a:pt x="6235754" y="3328633"/>
                  <a:pt x="6250836" y="3302213"/>
                  <a:pt x="6271966" y="3281083"/>
                </a:cubicBezTo>
                <a:lnTo>
                  <a:pt x="6316790" y="3236259"/>
                </a:lnTo>
                <a:cubicBezTo>
                  <a:pt x="6322766" y="3224306"/>
                  <a:pt x="6328089" y="3212003"/>
                  <a:pt x="6334719" y="3200400"/>
                </a:cubicBezTo>
                <a:cubicBezTo>
                  <a:pt x="6340065" y="3191045"/>
                  <a:pt x="6347490" y="3182965"/>
                  <a:pt x="6352649" y="3173506"/>
                </a:cubicBezTo>
                <a:cubicBezTo>
                  <a:pt x="6365447" y="3150042"/>
                  <a:pt x="6376554" y="3125694"/>
                  <a:pt x="6388507" y="3101788"/>
                </a:cubicBezTo>
                <a:cubicBezTo>
                  <a:pt x="6394483" y="3089835"/>
                  <a:pt x="6402211" y="3078608"/>
                  <a:pt x="6406437" y="3065930"/>
                </a:cubicBezTo>
                <a:cubicBezTo>
                  <a:pt x="6412413" y="3048000"/>
                  <a:pt x="6419782" y="3030476"/>
                  <a:pt x="6424366" y="3012141"/>
                </a:cubicBezTo>
                <a:lnTo>
                  <a:pt x="6442296" y="2940424"/>
                </a:lnTo>
                <a:cubicBezTo>
                  <a:pt x="6439308" y="2901577"/>
                  <a:pt x="6438164" y="2862544"/>
                  <a:pt x="6433331" y="2823883"/>
                </a:cubicBezTo>
                <a:cubicBezTo>
                  <a:pt x="6432159" y="2814506"/>
                  <a:pt x="6427758" y="2805808"/>
                  <a:pt x="6424366" y="2796988"/>
                </a:cubicBezTo>
                <a:cubicBezTo>
                  <a:pt x="6412812" y="2766949"/>
                  <a:pt x="6396313" y="2738564"/>
                  <a:pt x="6388507" y="2707341"/>
                </a:cubicBezTo>
                <a:lnTo>
                  <a:pt x="6370578" y="2635624"/>
                </a:lnTo>
                <a:cubicBezTo>
                  <a:pt x="6367590" y="2623671"/>
                  <a:pt x="6365509" y="2611454"/>
                  <a:pt x="6361613" y="2599765"/>
                </a:cubicBezTo>
                <a:cubicBezTo>
                  <a:pt x="6358625" y="2590800"/>
                  <a:pt x="6354699" y="2582096"/>
                  <a:pt x="6352649" y="2572871"/>
                </a:cubicBezTo>
                <a:cubicBezTo>
                  <a:pt x="6348706" y="2555127"/>
                  <a:pt x="6346936" y="2536966"/>
                  <a:pt x="6343684" y="2519083"/>
                </a:cubicBezTo>
                <a:cubicBezTo>
                  <a:pt x="6340958" y="2504092"/>
                  <a:pt x="6337707" y="2489200"/>
                  <a:pt x="6334719" y="2474259"/>
                </a:cubicBezTo>
                <a:cubicBezTo>
                  <a:pt x="6328891" y="2363540"/>
                  <a:pt x="6333792" y="2335151"/>
                  <a:pt x="6316790" y="2250141"/>
                </a:cubicBezTo>
                <a:cubicBezTo>
                  <a:pt x="6310018" y="2216280"/>
                  <a:pt x="6301325" y="2194782"/>
                  <a:pt x="6289896" y="2160494"/>
                </a:cubicBezTo>
                <a:cubicBezTo>
                  <a:pt x="6286908" y="2151529"/>
                  <a:pt x="6284441" y="2142374"/>
                  <a:pt x="6280931" y="2133600"/>
                </a:cubicBezTo>
                <a:cubicBezTo>
                  <a:pt x="6274954" y="2118659"/>
                  <a:pt x="6268651" y="2103844"/>
                  <a:pt x="6263001" y="2088777"/>
                </a:cubicBezTo>
                <a:cubicBezTo>
                  <a:pt x="6259683" y="2079929"/>
                  <a:pt x="6258263" y="2070335"/>
                  <a:pt x="6254037" y="2061883"/>
                </a:cubicBezTo>
                <a:cubicBezTo>
                  <a:pt x="6247054" y="2047917"/>
                  <a:pt x="6221069" y="2006763"/>
                  <a:pt x="6209213" y="1990165"/>
                </a:cubicBezTo>
                <a:cubicBezTo>
                  <a:pt x="6200529" y="1978007"/>
                  <a:pt x="6190238" y="1966976"/>
                  <a:pt x="6182319" y="1954306"/>
                </a:cubicBezTo>
                <a:cubicBezTo>
                  <a:pt x="6175236" y="1942973"/>
                  <a:pt x="6172408" y="1929138"/>
                  <a:pt x="6164390" y="1918447"/>
                </a:cubicBezTo>
                <a:cubicBezTo>
                  <a:pt x="6154248" y="1904924"/>
                  <a:pt x="6137908" y="1896653"/>
                  <a:pt x="6128531" y="1882588"/>
                </a:cubicBezTo>
                <a:cubicBezTo>
                  <a:pt x="6094192" y="1831082"/>
                  <a:pt x="6118217" y="1863309"/>
                  <a:pt x="6047849" y="1792941"/>
                </a:cubicBezTo>
                <a:cubicBezTo>
                  <a:pt x="6041872" y="1786964"/>
                  <a:pt x="6037167" y="1779361"/>
                  <a:pt x="6029919" y="1775012"/>
                </a:cubicBezTo>
                <a:lnTo>
                  <a:pt x="5985096" y="1748118"/>
                </a:lnTo>
                <a:cubicBezTo>
                  <a:pt x="5979119" y="1739153"/>
                  <a:pt x="5974785" y="1728843"/>
                  <a:pt x="5967166" y="1721224"/>
                </a:cubicBezTo>
                <a:cubicBezTo>
                  <a:pt x="5959547" y="1713605"/>
                  <a:pt x="5949039" y="1709556"/>
                  <a:pt x="5940272" y="1703294"/>
                </a:cubicBezTo>
                <a:cubicBezTo>
                  <a:pt x="5928114" y="1694610"/>
                  <a:pt x="5915757" y="1686124"/>
                  <a:pt x="5904413" y="1676400"/>
                </a:cubicBezTo>
                <a:cubicBezTo>
                  <a:pt x="5894787" y="1668149"/>
                  <a:pt x="5887259" y="1657622"/>
                  <a:pt x="5877519" y="1649506"/>
                </a:cubicBezTo>
                <a:cubicBezTo>
                  <a:pt x="5869242" y="1642609"/>
                  <a:pt x="5859038" y="1638308"/>
                  <a:pt x="5850625" y="1631577"/>
                </a:cubicBezTo>
                <a:cubicBezTo>
                  <a:pt x="5827336" y="1612945"/>
                  <a:pt x="5836850" y="1609518"/>
                  <a:pt x="5805801" y="1595718"/>
                </a:cubicBezTo>
                <a:cubicBezTo>
                  <a:pt x="5788531" y="1588042"/>
                  <a:pt x="5767738" y="1588271"/>
                  <a:pt x="5752013" y="1577788"/>
                </a:cubicBezTo>
                <a:cubicBezTo>
                  <a:pt x="5693078" y="1538499"/>
                  <a:pt x="5756546" y="1577403"/>
                  <a:pt x="5698225" y="1550894"/>
                </a:cubicBezTo>
                <a:cubicBezTo>
                  <a:pt x="5673893" y="1539834"/>
                  <a:pt x="5650413" y="1526989"/>
                  <a:pt x="5626507" y="1515036"/>
                </a:cubicBezTo>
                <a:lnTo>
                  <a:pt x="5554790" y="1479177"/>
                </a:lnTo>
                <a:cubicBezTo>
                  <a:pt x="5542837" y="1473200"/>
                  <a:pt x="5531896" y="1464488"/>
                  <a:pt x="5518931" y="1461247"/>
                </a:cubicBezTo>
                <a:cubicBezTo>
                  <a:pt x="5506978" y="1458259"/>
                  <a:pt x="5495182" y="1454554"/>
                  <a:pt x="5483072" y="1452283"/>
                </a:cubicBezTo>
                <a:cubicBezTo>
                  <a:pt x="5447341" y="1445584"/>
                  <a:pt x="5409984" y="1445849"/>
                  <a:pt x="5375496" y="1434353"/>
                </a:cubicBezTo>
                <a:cubicBezTo>
                  <a:pt x="5331357" y="1419640"/>
                  <a:pt x="5357922" y="1426941"/>
                  <a:pt x="5294813" y="1416424"/>
                </a:cubicBezTo>
                <a:cubicBezTo>
                  <a:pt x="5223908" y="1392788"/>
                  <a:pt x="5306404" y="1417872"/>
                  <a:pt x="5151378" y="1398494"/>
                </a:cubicBezTo>
                <a:cubicBezTo>
                  <a:pt x="5142001" y="1397322"/>
                  <a:pt x="5133651" y="1391822"/>
                  <a:pt x="5124484" y="1389530"/>
                </a:cubicBezTo>
                <a:cubicBezTo>
                  <a:pt x="5109702" y="1385835"/>
                  <a:pt x="5094255" y="1384943"/>
                  <a:pt x="5079660" y="1380565"/>
                </a:cubicBezTo>
                <a:cubicBezTo>
                  <a:pt x="5064247" y="1375941"/>
                  <a:pt x="5049904" y="1368286"/>
                  <a:pt x="5034837" y="1362636"/>
                </a:cubicBezTo>
                <a:cubicBezTo>
                  <a:pt x="5025989" y="1359318"/>
                  <a:pt x="5016908" y="1356659"/>
                  <a:pt x="5007943" y="1353671"/>
                </a:cubicBezTo>
                <a:cubicBezTo>
                  <a:pt x="5001966" y="1347694"/>
                  <a:pt x="4996506" y="1341152"/>
                  <a:pt x="4990013" y="1335741"/>
                </a:cubicBezTo>
                <a:cubicBezTo>
                  <a:pt x="4978535" y="1326176"/>
                  <a:pt x="4964719" y="1319412"/>
                  <a:pt x="4954154" y="1308847"/>
                </a:cubicBezTo>
                <a:cubicBezTo>
                  <a:pt x="4940624" y="1295317"/>
                  <a:pt x="4930748" y="1278551"/>
                  <a:pt x="4918296" y="1264024"/>
                </a:cubicBezTo>
                <a:cubicBezTo>
                  <a:pt x="4884737" y="1224871"/>
                  <a:pt x="4910399" y="1270109"/>
                  <a:pt x="4864507" y="1201271"/>
                </a:cubicBezTo>
                <a:cubicBezTo>
                  <a:pt x="4857094" y="1190152"/>
                  <a:pt x="4852554" y="1177365"/>
                  <a:pt x="4846578" y="1165412"/>
                </a:cubicBezTo>
                <a:cubicBezTo>
                  <a:pt x="4838007" y="1105418"/>
                  <a:pt x="4823796" y="1008563"/>
                  <a:pt x="4819684" y="959224"/>
                </a:cubicBezTo>
                <a:cubicBezTo>
                  <a:pt x="4811073" y="855891"/>
                  <a:pt x="4813227" y="846253"/>
                  <a:pt x="4792790" y="744071"/>
                </a:cubicBezTo>
                <a:cubicBezTo>
                  <a:pt x="4788934" y="724793"/>
                  <a:pt x="4773469" y="628201"/>
                  <a:pt x="4756931" y="600636"/>
                </a:cubicBezTo>
                <a:cubicBezTo>
                  <a:pt x="4747966" y="585695"/>
                  <a:pt x="4737247" y="571675"/>
                  <a:pt x="4730037" y="555812"/>
                </a:cubicBezTo>
                <a:cubicBezTo>
                  <a:pt x="4722216" y="538607"/>
                  <a:pt x="4718083" y="519953"/>
                  <a:pt x="4712107" y="502024"/>
                </a:cubicBezTo>
                <a:cubicBezTo>
                  <a:pt x="4709119" y="493059"/>
                  <a:pt x="4707369" y="483582"/>
                  <a:pt x="4703143" y="475130"/>
                </a:cubicBezTo>
                <a:cubicBezTo>
                  <a:pt x="4697166" y="463177"/>
                  <a:pt x="4691843" y="450874"/>
                  <a:pt x="4685213" y="439271"/>
                </a:cubicBezTo>
                <a:cubicBezTo>
                  <a:pt x="4679868" y="429916"/>
                  <a:pt x="4672102" y="422014"/>
                  <a:pt x="4667284" y="412377"/>
                </a:cubicBezTo>
                <a:cubicBezTo>
                  <a:pt x="4663058" y="403925"/>
                  <a:pt x="4663812" y="393172"/>
                  <a:pt x="4658319" y="385483"/>
                </a:cubicBezTo>
                <a:cubicBezTo>
                  <a:pt x="4648494" y="371728"/>
                  <a:pt x="4622460" y="349624"/>
                  <a:pt x="4622460" y="349624"/>
                </a:cubicBezTo>
                <a:cubicBezTo>
                  <a:pt x="4619472" y="340659"/>
                  <a:pt x="4618358" y="330833"/>
                  <a:pt x="4613496" y="322730"/>
                </a:cubicBezTo>
                <a:cubicBezTo>
                  <a:pt x="4609147" y="315482"/>
                  <a:pt x="4600846" y="311400"/>
                  <a:pt x="4595566" y="304800"/>
                </a:cubicBezTo>
                <a:cubicBezTo>
                  <a:pt x="4588835" y="296387"/>
                  <a:pt x="4582796" y="287365"/>
                  <a:pt x="4577637" y="277906"/>
                </a:cubicBezTo>
                <a:cubicBezTo>
                  <a:pt x="4564838" y="254442"/>
                  <a:pt x="4557815" y="227570"/>
                  <a:pt x="4541778" y="206188"/>
                </a:cubicBezTo>
                <a:cubicBezTo>
                  <a:pt x="4518991" y="175806"/>
                  <a:pt x="4501710" y="149244"/>
                  <a:pt x="4470060" y="125506"/>
                </a:cubicBezTo>
                <a:cubicBezTo>
                  <a:pt x="4446154" y="107577"/>
                  <a:pt x="4426692" y="81168"/>
                  <a:pt x="4398343" y="71718"/>
                </a:cubicBezTo>
                <a:cubicBezTo>
                  <a:pt x="4248579" y="21796"/>
                  <a:pt x="4434003" y="87927"/>
                  <a:pt x="4299731" y="26894"/>
                </a:cubicBezTo>
                <a:cubicBezTo>
                  <a:pt x="4282526" y="19074"/>
                  <a:pt x="4263872" y="14941"/>
                  <a:pt x="4245943" y="8965"/>
                </a:cubicBezTo>
                <a:lnTo>
                  <a:pt x="4219049" y="0"/>
                </a:lnTo>
                <a:cubicBezTo>
                  <a:pt x="3934260" y="21907"/>
                  <a:pt x="4289531" y="0"/>
                  <a:pt x="3959072" y="0"/>
                </a:cubicBezTo>
                <a:cubicBezTo>
                  <a:pt x="3944099" y="0"/>
                  <a:pt x="3837468" y="13961"/>
                  <a:pt x="3815637" y="17930"/>
                </a:cubicBezTo>
                <a:cubicBezTo>
                  <a:pt x="3803515" y="20134"/>
                  <a:pt x="3792004" y="25366"/>
                  <a:pt x="3779778" y="26894"/>
                </a:cubicBezTo>
                <a:cubicBezTo>
                  <a:pt x="3744073" y="31357"/>
                  <a:pt x="3707987" y="32092"/>
                  <a:pt x="3672201" y="35859"/>
                </a:cubicBezTo>
                <a:cubicBezTo>
                  <a:pt x="3651187" y="38071"/>
                  <a:pt x="3630366" y="41836"/>
                  <a:pt x="3609449" y="44824"/>
                </a:cubicBezTo>
                <a:cubicBezTo>
                  <a:pt x="3589709" y="51403"/>
                  <a:pt x="3567154" y="59684"/>
                  <a:pt x="3546696" y="62753"/>
                </a:cubicBezTo>
                <a:cubicBezTo>
                  <a:pt x="3485849" y="71880"/>
                  <a:pt x="3389690" y="82191"/>
                  <a:pt x="3322578" y="89647"/>
                </a:cubicBezTo>
                <a:cubicBezTo>
                  <a:pt x="3216293" y="116219"/>
                  <a:pt x="3384540" y="75463"/>
                  <a:pt x="3223966" y="107577"/>
                </a:cubicBezTo>
                <a:cubicBezTo>
                  <a:pt x="3214700" y="109430"/>
                  <a:pt x="3206158" y="113945"/>
                  <a:pt x="3197072" y="116541"/>
                </a:cubicBezTo>
                <a:cubicBezTo>
                  <a:pt x="3183667" y="120371"/>
                  <a:pt x="3148649" y="127306"/>
                  <a:pt x="3134319" y="134471"/>
                </a:cubicBezTo>
                <a:cubicBezTo>
                  <a:pt x="3124682" y="139289"/>
                  <a:pt x="3117328" y="148156"/>
                  <a:pt x="3107425" y="152400"/>
                </a:cubicBezTo>
                <a:cubicBezTo>
                  <a:pt x="3017375" y="190993"/>
                  <a:pt x="3138255" y="119054"/>
                  <a:pt x="3017778" y="179294"/>
                </a:cubicBezTo>
                <a:cubicBezTo>
                  <a:pt x="2965013" y="205677"/>
                  <a:pt x="2994600" y="192997"/>
                  <a:pt x="2928131" y="215153"/>
                </a:cubicBezTo>
                <a:lnTo>
                  <a:pt x="2901237" y="224118"/>
                </a:lnTo>
                <a:cubicBezTo>
                  <a:pt x="2892272" y="227106"/>
                  <a:pt x="2883664" y="231530"/>
                  <a:pt x="2874343" y="233083"/>
                </a:cubicBezTo>
                <a:cubicBezTo>
                  <a:pt x="2838484" y="239059"/>
                  <a:pt x="2803027" y="248422"/>
                  <a:pt x="2766766" y="251012"/>
                </a:cubicBezTo>
                <a:cubicBezTo>
                  <a:pt x="2590502" y="263603"/>
                  <a:pt x="2772487" y="280761"/>
                  <a:pt x="2578217" y="292188"/>
                </a:cubicBezTo>
                <a:cubicBezTo>
                  <a:pt x="2566264" y="295176"/>
                  <a:pt x="2518319" y="289917"/>
                  <a:pt x="2506209" y="292188"/>
                </a:cubicBezTo>
                <a:cubicBezTo>
                  <a:pt x="2482206" y="292188"/>
                  <a:pt x="2481916" y="294568"/>
                  <a:pt x="2434201" y="292188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547664" y="1124744"/>
            <a:ext cx="6442296" cy="4240306"/>
          </a:xfrm>
          <a:custGeom>
            <a:avLst/>
            <a:gdLst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237849 w 6442296"/>
              <a:gd name="connsiteY275" fmla="*/ 331694 h 4240306"/>
              <a:gd name="connsiteX276" fmla="*/ 2246813 w 6442296"/>
              <a:gd name="connsiteY276" fmla="*/ 340659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237849 w 6442296"/>
              <a:gd name="connsiteY275" fmla="*/ 331694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218177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53001 w 6442296"/>
              <a:gd name="connsiteY269" fmla="*/ 277906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488860 w 6442296"/>
              <a:gd name="connsiteY268" fmla="*/ 268941 h 4240306"/>
              <a:gd name="connsiteX269" fmla="*/ 2434201 w 6442296"/>
              <a:gd name="connsiteY269" fmla="*/ 220180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434201 w 6442296"/>
              <a:gd name="connsiteY269" fmla="*/ 220180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362193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82672 w 6442296"/>
              <a:gd name="connsiteY271" fmla="*/ 286871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2040625 w 6442296"/>
              <a:gd name="connsiteY3" fmla="*/ 277906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121307 w 6442296"/>
              <a:gd name="connsiteY2" fmla="*/ 268941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92188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219919 w 6442296"/>
              <a:gd name="connsiteY274" fmla="*/ 313765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219919 w 6442296"/>
              <a:gd name="connsiteY0" fmla="*/ 277906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219919 w 6442296"/>
              <a:gd name="connsiteY277" fmla="*/ 277906 h 4240306"/>
              <a:gd name="connsiteX0" fmla="*/ 2002153 w 6442296"/>
              <a:gd name="connsiteY0" fmla="*/ 220180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002153 w 6442296"/>
              <a:gd name="connsiteY277" fmla="*/ 220180 h 4240306"/>
              <a:gd name="connsiteX0" fmla="*/ 2362193 w 6442296"/>
              <a:gd name="connsiteY0" fmla="*/ 148172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146169 w 6442296"/>
              <a:gd name="connsiteY275" fmla="*/ 220180 h 4240306"/>
              <a:gd name="connsiteX276" fmla="*/ 2434201 w 6442296"/>
              <a:gd name="connsiteY276" fmla="*/ 292188 h 4240306"/>
              <a:gd name="connsiteX277" fmla="*/ 2362193 w 6442296"/>
              <a:gd name="connsiteY277" fmla="*/ 148172 h 4240306"/>
              <a:gd name="connsiteX0" fmla="*/ 2362193 w 6442296"/>
              <a:gd name="connsiteY0" fmla="*/ 148172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55778 w 6442296"/>
              <a:gd name="connsiteY272" fmla="*/ 277906 h 4240306"/>
              <a:gd name="connsiteX273" fmla="*/ 2210954 w 6442296"/>
              <a:gd name="connsiteY273" fmla="*/ 286871 h 4240306"/>
              <a:gd name="connsiteX274" fmla="*/ 2074161 w 6442296"/>
              <a:gd name="connsiteY274" fmla="*/ 292188 h 4240306"/>
              <a:gd name="connsiteX275" fmla="*/ 2434201 w 6442296"/>
              <a:gd name="connsiteY275" fmla="*/ 292188 h 4240306"/>
              <a:gd name="connsiteX276" fmla="*/ 2362193 w 6442296"/>
              <a:gd name="connsiteY276" fmla="*/ 148172 h 4240306"/>
              <a:gd name="connsiteX0" fmla="*/ 2362193 w 6442296"/>
              <a:gd name="connsiteY0" fmla="*/ 148172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10954 w 6442296"/>
              <a:gd name="connsiteY272" fmla="*/ 286871 h 4240306"/>
              <a:gd name="connsiteX273" fmla="*/ 2074161 w 6442296"/>
              <a:gd name="connsiteY273" fmla="*/ 292188 h 4240306"/>
              <a:gd name="connsiteX274" fmla="*/ 2434201 w 6442296"/>
              <a:gd name="connsiteY274" fmla="*/ 292188 h 4240306"/>
              <a:gd name="connsiteX275" fmla="*/ 2362193 w 6442296"/>
              <a:gd name="connsiteY275" fmla="*/ 148172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10954 w 6442296"/>
              <a:gd name="connsiteY272" fmla="*/ 286871 h 4240306"/>
              <a:gd name="connsiteX273" fmla="*/ 2074161 w 6442296"/>
              <a:gd name="connsiteY273" fmla="*/ 292188 h 4240306"/>
              <a:gd name="connsiteX274" fmla="*/ 2434201 w 6442296"/>
              <a:gd name="connsiteY274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210954 w 6442296"/>
              <a:gd name="connsiteY272" fmla="*/ 286871 h 4240306"/>
              <a:gd name="connsiteX273" fmla="*/ 2434201 w 6442296"/>
              <a:gd name="connsiteY273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290185 w 6442296"/>
              <a:gd name="connsiteY271" fmla="*/ 292188 h 4240306"/>
              <a:gd name="connsiteX272" fmla="*/ 2434201 w 6442296"/>
              <a:gd name="connsiteY272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345425 w 6442296"/>
              <a:gd name="connsiteY270" fmla="*/ 295836 h 4240306"/>
              <a:gd name="connsiteX271" fmla="*/ 2434201 w 6442296"/>
              <a:gd name="connsiteY271" fmla="*/ 292188 h 4240306"/>
              <a:gd name="connsiteX0" fmla="*/ 2434201 w 6442296"/>
              <a:gd name="connsiteY0" fmla="*/ 292188 h 4240306"/>
              <a:gd name="connsiteX1" fmla="*/ 2219919 w 6442296"/>
              <a:gd name="connsiteY1" fmla="*/ 277906 h 4240306"/>
              <a:gd name="connsiteX2" fmla="*/ 2002153 w 6442296"/>
              <a:gd name="connsiteY2" fmla="*/ 292188 h 4240306"/>
              <a:gd name="connsiteX3" fmla="*/ 1930145 w 6442296"/>
              <a:gd name="connsiteY3" fmla="*/ 292188 h 4240306"/>
              <a:gd name="connsiteX4" fmla="*/ 1915119 w 6442296"/>
              <a:gd name="connsiteY4" fmla="*/ 286871 h 4240306"/>
              <a:gd name="connsiteX5" fmla="*/ 1861331 w 6442296"/>
              <a:gd name="connsiteY5" fmla="*/ 304800 h 4240306"/>
              <a:gd name="connsiteX6" fmla="*/ 1843401 w 6442296"/>
              <a:gd name="connsiteY6" fmla="*/ 322730 h 4240306"/>
              <a:gd name="connsiteX7" fmla="*/ 1753754 w 6442296"/>
              <a:gd name="connsiteY7" fmla="*/ 349624 h 4240306"/>
              <a:gd name="connsiteX8" fmla="*/ 1708931 w 6442296"/>
              <a:gd name="connsiteY8" fmla="*/ 358588 h 4240306"/>
              <a:gd name="connsiteX9" fmla="*/ 1655143 w 6442296"/>
              <a:gd name="connsiteY9" fmla="*/ 376518 h 4240306"/>
              <a:gd name="connsiteX10" fmla="*/ 1574460 w 6442296"/>
              <a:gd name="connsiteY10" fmla="*/ 403412 h 4240306"/>
              <a:gd name="connsiteX11" fmla="*/ 1547566 w 6442296"/>
              <a:gd name="connsiteY11" fmla="*/ 412377 h 4240306"/>
              <a:gd name="connsiteX12" fmla="*/ 1511707 w 6442296"/>
              <a:gd name="connsiteY12" fmla="*/ 421341 h 4240306"/>
              <a:gd name="connsiteX13" fmla="*/ 1457919 w 6442296"/>
              <a:gd name="connsiteY13" fmla="*/ 457200 h 4240306"/>
              <a:gd name="connsiteX14" fmla="*/ 1431025 w 6442296"/>
              <a:gd name="connsiteY14" fmla="*/ 475130 h 4240306"/>
              <a:gd name="connsiteX15" fmla="*/ 1404131 w 6442296"/>
              <a:gd name="connsiteY15" fmla="*/ 484094 h 4240306"/>
              <a:gd name="connsiteX16" fmla="*/ 1350343 w 6442296"/>
              <a:gd name="connsiteY16" fmla="*/ 510988 h 4240306"/>
              <a:gd name="connsiteX17" fmla="*/ 1296554 w 6442296"/>
              <a:gd name="connsiteY17" fmla="*/ 546847 h 4240306"/>
              <a:gd name="connsiteX18" fmla="*/ 1233801 w 6442296"/>
              <a:gd name="connsiteY18" fmla="*/ 573741 h 4240306"/>
              <a:gd name="connsiteX19" fmla="*/ 1206907 w 6442296"/>
              <a:gd name="connsiteY19" fmla="*/ 582706 h 4240306"/>
              <a:gd name="connsiteX20" fmla="*/ 1162084 w 6442296"/>
              <a:gd name="connsiteY20" fmla="*/ 600636 h 4240306"/>
              <a:gd name="connsiteX21" fmla="*/ 1063472 w 6442296"/>
              <a:gd name="connsiteY21" fmla="*/ 654424 h 4240306"/>
              <a:gd name="connsiteX22" fmla="*/ 1027613 w 6442296"/>
              <a:gd name="connsiteY22" fmla="*/ 672353 h 4240306"/>
              <a:gd name="connsiteX23" fmla="*/ 1000719 w 6442296"/>
              <a:gd name="connsiteY23" fmla="*/ 690283 h 4240306"/>
              <a:gd name="connsiteX24" fmla="*/ 964860 w 6442296"/>
              <a:gd name="connsiteY24" fmla="*/ 708212 h 4240306"/>
              <a:gd name="connsiteX25" fmla="*/ 911072 w 6442296"/>
              <a:gd name="connsiteY25" fmla="*/ 744071 h 4240306"/>
              <a:gd name="connsiteX26" fmla="*/ 848319 w 6442296"/>
              <a:gd name="connsiteY26" fmla="*/ 770965 h 4240306"/>
              <a:gd name="connsiteX27" fmla="*/ 821425 w 6442296"/>
              <a:gd name="connsiteY27" fmla="*/ 788894 h 4240306"/>
              <a:gd name="connsiteX28" fmla="*/ 749707 w 6442296"/>
              <a:gd name="connsiteY28" fmla="*/ 824753 h 4240306"/>
              <a:gd name="connsiteX29" fmla="*/ 722813 w 6442296"/>
              <a:gd name="connsiteY29" fmla="*/ 851647 h 4240306"/>
              <a:gd name="connsiteX30" fmla="*/ 651096 w 6442296"/>
              <a:gd name="connsiteY30" fmla="*/ 896471 h 4240306"/>
              <a:gd name="connsiteX31" fmla="*/ 633166 w 6442296"/>
              <a:gd name="connsiteY31" fmla="*/ 914400 h 4240306"/>
              <a:gd name="connsiteX32" fmla="*/ 606272 w 6442296"/>
              <a:gd name="connsiteY32" fmla="*/ 932330 h 4240306"/>
              <a:gd name="connsiteX33" fmla="*/ 570413 w 6442296"/>
              <a:gd name="connsiteY33" fmla="*/ 959224 h 4240306"/>
              <a:gd name="connsiteX34" fmla="*/ 543519 w 6442296"/>
              <a:gd name="connsiteY34" fmla="*/ 977153 h 4240306"/>
              <a:gd name="connsiteX35" fmla="*/ 498696 w 6442296"/>
              <a:gd name="connsiteY35" fmla="*/ 1013012 h 4240306"/>
              <a:gd name="connsiteX36" fmla="*/ 480766 w 6442296"/>
              <a:gd name="connsiteY36" fmla="*/ 1039906 h 4240306"/>
              <a:gd name="connsiteX37" fmla="*/ 435943 w 6442296"/>
              <a:gd name="connsiteY37" fmla="*/ 1084730 h 4240306"/>
              <a:gd name="connsiteX38" fmla="*/ 426978 w 6442296"/>
              <a:gd name="connsiteY38" fmla="*/ 1111624 h 4240306"/>
              <a:gd name="connsiteX39" fmla="*/ 391119 w 6442296"/>
              <a:gd name="connsiteY39" fmla="*/ 1165412 h 4240306"/>
              <a:gd name="connsiteX40" fmla="*/ 364225 w 6442296"/>
              <a:gd name="connsiteY40" fmla="*/ 1272988 h 4240306"/>
              <a:gd name="connsiteX41" fmla="*/ 355260 w 6442296"/>
              <a:gd name="connsiteY41" fmla="*/ 1308847 h 4240306"/>
              <a:gd name="connsiteX42" fmla="*/ 346296 w 6442296"/>
              <a:gd name="connsiteY42" fmla="*/ 1335741 h 4240306"/>
              <a:gd name="connsiteX43" fmla="*/ 328366 w 6442296"/>
              <a:gd name="connsiteY43" fmla="*/ 1425388 h 4240306"/>
              <a:gd name="connsiteX44" fmla="*/ 319401 w 6442296"/>
              <a:gd name="connsiteY44" fmla="*/ 1470212 h 4240306"/>
              <a:gd name="connsiteX45" fmla="*/ 301472 w 6442296"/>
              <a:gd name="connsiteY45" fmla="*/ 1532965 h 4240306"/>
              <a:gd name="connsiteX46" fmla="*/ 283543 w 6442296"/>
              <a:gd name="connsiteY46" fmla="*/ 1613647 h 4240306"/>
              <a:gd name="connsiteX47" fmla="*/ 265613 w 6442296"/>
              <a:gd name="connsiteY47" fmla="*/ 1640541 h 4240306"/>
              <a:gd name="connsiteX48" fmla="*/ 256649 w 6442296"/>
              <a:gd name="connsiteY48" fmla="*/ 1667436 h 4240306"/>
              <a:gd name="connsiteX49" fmla="*/ 238719 w 6442296"/>
              <a:gd name="connsiteY49" fmla="*/ 1694330 h 4240306"/>
              <a:gd name="connsiteX50" fmla="*/ 220790 w 6442296"/>
              <a:gd name="connsiteY50" fmla="*/ 1730188 h 4240306"/>
              <a:gd name="connsiteX51" fmla="*/ 202860 w 6442296"/>
              <a:gd name="connsiteY51" fmla="*/ 1757083 h 4240306"/>
              <a:gd name="connsiteX52" fmla="*/ 167001 w 6442296"/>
              <a:gd name="connsiteY52" fmla="*/ 1819836 h 4240306"/>
              <a:gd name="connsiteX53" fmla="*/ 158037 w 6442296"/>
              <a:gd name="connsiteY53" fmla="*/ 1846730 h 4240306"/>
              <a:gd name="connsiteX54" fmla="*/ 122178 w 6442296"/>
              <a:gd name="connsiteY54" fmla="*/ 1918447 h 4240306"/>
              <a:gd name="connsiteX55" fmla="*/ 104249 w 6442296"/>
              <a:gd name="connsiteY55" fmla="*/ 1954306 h 4240306"/>
              <a:gd name="connsiteX56" fmla="*/ 86319 w 6442296"/>
              <a:gd name="connsiteY56" fmla="*/ 1990165 h 4240306"/>
              <a:gd name="connsiteX57" fmla="*/ 59425 w 6442296"/>
              <a:gd name="connsiteY57" fmla="*/ 2061883 h 4240306"/>
              <a:gd name="connsiteX58" fmla="*/ 32531 w 6442296"/>
              <a:gd name="connsiteY58" fmla="*/ 2178424 h 4240306"/>
              <a:gd name="connsiteX59" fmla="*/ 14601 w 6442296"/>
              <a:gd name="connsiteY59" fmla="*/ 2259106 h 4240306"/>
              <a:gd name="connsiteX60" fmla="*/ 14601 w 6442296"/>
              <a:gd name="connsiteY60" fmla="*/ 2581836 h 4240306"/>
              <a:gd name="connsiteX61" fmla="*/ 32531 w 6442296"/>
              <a:gd name="connsiteY61" fmla="*/ 2644588 h 4240306"/>
              <a:gd name="connsiteX62" fmla="*/ 41496 w 6442296"/>
              <a:gd name="connsiteY62" fmla="*/ 2689412 h 4240306"/>
              <a:gd name="connsiteX63" fmla="*/ 59425 w 6442296"/>
              <a:gd name="connsiteY63" fmla="*/ 2761130 h 4240306"/>
              <a:gd name="connsiteX64" fmla="*/ 50460 w 6442296"/>
              <a:gd name="connsiteY64" fmla="*/ 2949388 h 4240306"/>
              <a:gd name="connsiteX65" fmla="*/ 41496 w 6442296"/>
              <a:gd name="connsiteY65" fmla="*/ 3003177 h 4240306"/>
              <a:gd name="connsiteX66" fmla="*/ 32531 w 6442296"/>
              <a:gd name="connsiteY66" fmla="*/ 3137647 h 4240306"/>
              <a:gd name="connsiteX67" fmla="*/ 41496 w 6442296"/>
              <a:gd name="connsiteY67" fmla="*/ 3424518 h 4240306"/>
              <a:gd name="connsiteX68" fmla="*/ 50460 w 6442296"/>
              <a:gd name="connsiteY68" fmla="*/ 3451412 h 4240306"/>
              <a:gd name="connsiteX69" fmla="*/ 95284 w 6442296"/>
              <a:gd name="connsiteY69" fmla="*/ 3550024 h 4240306"/>
              <a:gd name="connsiteX70" fmla="*/ 131143 w 6442296"/>
              <a:gd name="connsiteY70" fmla="*/ 3594847 h 4240306"/>
              <a:gd name="connsiteX71" fmla="*/ 149072 w 6442296"/>
              <a:gd name="connsiteY71" fmla="*/ 3621741 h 4240306"/>
              <a:gd name="connsiteX72" fmla="*/ 238719 w 6442296"/>
              <a:gd name="connsiteY72" fmla="*/ 3702424 h 4240306"/>
              <a:gd name="connsiteX73" fmla="*/ 265613 w 6442296"/>
              <a:gd name="connsiteY73" fmla="*/ 3720353 h 4240306"/>
              <a:gd name="connsiteX74" fmla="*/ 283543 w 6442296"/>
              <a:gd name="connsiteY74" fmla="*/ 3747247 h 4240306"/>
              <a:gd name="connsiteX75" fmla="*/ 310437 w 6442296"/>
              <a:gd name="connsiteY75" fmla="*/ 3765177 h 4240306"/>
              <a:gd name="connsiteX76" fmla="*/ 373190 w 6442296"/>
              <a:gd name="connsiteY76" fmla="*/ 3801036 h 4240306"/>
              <a:gd name="connsiteX77" fmla="*/ 409049 w 6442296"/>
              <a:gd name="connsiteY77" fmla="*/ 3827930 h 4240306"/>
              <a:gd name="connsiteX78" fmla="*/ 435943 w 6442296"/>
              <a:gd name="connsiteY78" fmla="*/ 3845859 h 4240306"/>
              <a:gd name="connsiteX79" fmla="*/ 480766 w 6442296"/>
              <a:gd name="connsiteY79" fmla="*/ 3881718 h 4240306"/>
              <a:gd name="connsiteX80" fmla="*/ 498696 w 6442296"/>
              <a:gd name="connsiteY80" fmla="*/ 3899647 h 4240306"/>
              <a:gd name="connsiteX81" fmla="*/ 534554 w 6442296"/>
              <a:gd name="connsiteY81" fmla="*/ 3917577 h 4240306"/>
              <a:gd name="connsiteX82" fmla="*/ 615237 w 6442296"/>
              <a:gd name="connsiteY82" fmla="*/ 3962400 h 4240306"/>
              <a:gd name="connsiteX83" fmla="*/ 1108296 w 6442296"/>
              <a:gd name="connsiteY83" fmla="*/ 3953436 h 4240306"/>
              <a:gd name="connsiteX84" fmla="*/ 1215872 w 6442296"/>
              <a:gd name="connsiteY84" fmla="*/ 3935506 h 4240306"/>
              <a:gd name="connsiteX85" fmla="*/ 1287590 w 6442296"/>
              <a:gd name="connsiteY85" fmla="*/ 3926541 h 4240306"/>
              <a:gd name="connsiteX86" fmla="*/ 1332413 w 6442296"/>
              <a:gd name="connsiteY86" fmla="*/ 3917577 h 4240306"/>
              <a:gd name="connsiteX87" fmla="*/ 1502743 w 6442296"/>
              <a:gd name="connsiteY87" fmla="*/ 3899647 h 4240306"/>
              <a:gd name="connsiteX88" fmla="*/ 1574460 w 6442296"/>
              <a:gd name="connsiteY88" fmla="*/ 3881718 h 4240306"/>
              <a:gd name="connsiteX89" fmla="*/ 1610319 w 6442296"/>
              <a:gd name="connsiteY89" fmla="*/ 3872753 h 4240306"/>
              <a:gd name="connsiteX90" fmla="*/ 1655143 w 6442296"/>
              <a:gd name="connsiteY90" fmla="*/ 3827930 h 4240306"/>
              <a:gd name="connsiteX91" fmla="*/ 1673072 w 6442296"/>
              <a:gd name="connsiteY91" fmla="*/ 3810000 h 4240306"/>
              <a:gd name="connsiteX92" fmla="*/ 1708931 w 6442296"/>
              <a:gd name="connsiteY92" fmla="*/ 3783106 h 4240306"/>
              <a:gd name="connsiteX93" fmla="*/ 1753754 w 6442296"/>
              <a:gd name="connsiteY93" fmla="*/ 3756212 h 4240306"/>
              <a:gd name="connsiteX94" fmla="*/ 1789613 w 6442296"/>
              <a:gd name="connsiteY94" fmla="*/ 3747247 h 4240306"/>
              <a:gd name="connsiteX95" fmla="*/ 1807543 w 6442296"/>
              <a:gd name="connsiteY95" fmla="*/ 3729318 h 4240306"/>
              <a:gd name="connsiteX96" fmla="*/ 1834437 w 6442296"/>
              <a:gd name="connsiteY96" fmla="*/ 3720353 h 4240306"/>
              <a:gd name="connsiteX97" fmla="*/ 1870296 w 6442296"/>
              <a:gd name="connsiteY97" fmla="*/ 3702424 h 4240306"/>
              <a:gd name="connsiteX98" fmla="*/ 1933049 w 6442296"/>
              <a:gd name="connsiteY98" fmla="*/ 3657600 h 4240306"/>
              <a:gd name="connsiteX99" fmla="*/ 2004766 w 6442296"/>
              <a:gd name="connsiteY99" fmla="*/ 3612777 h 4240306"/>
              <a:gd name="connsiteX100" fmla="*/ 2049590 w 6442296"/>
              <a:gd name="connsiteY100" fmla="*/ 3585883 h 4240306"/>
              <a:gd name="connsiteX101" fmla="*/ 2067519 w 6442296"/>
              <a:gd name="connsiteY101" fmla="*/ 3567953 h 4240306"/>
              <a:gd name="connsiteX102" fmla="*/ 2121307 w 6442296"/>
              <a:gd name="connsiteY102" fmla="*/ 3550024 h 4240306"/>
              <a:gd name="connsiteX103" fmla="*/ 2166131 w 6442296"/>
              <a:gd name="connsiteY103" fmla="*/ 3523130 h 4240306"/>
              <a:gd name="connsiteX104" fmla="*/ 2255778 w 6442296"/>
              <a:gd name="connsiteY104" fmla="*/ 3487271 h 4240306"/>
              <a:gd name="connsiteX105" fmla="*/ 2318531 w 6442296"/>
              <a:gd name="connsiteY105" fmla="*/ 3451412 h 4240306"/>
              <a:gd name="connsiteX106" fmla="*/ 2354390 w 6442296"/>
              <a:gd name="connsiteY106" fmla="*/ 3433483 h 4240306"/>
              <a:gd name="connsiteX107" fmla="*/ 2399213 w 6442296"/>
              <a:gd name="connsiteY107" fmla="*/ 3424518 h 4240306"/>
              <a:gd name="connsiteX108" fmla="*/ 2488860 w 6442296"/>
              <a:gd name="connsiteY108" fmla="*/ 3397624 h 4240306"/>
              <a:gd name="connsiteX109" fmla="*/ 2748837 w 6442296"/>
              <a:gd name="connsiteY109" fmla="*/ 3406588 h 4240306"/>
              <a:gd name="connsiteX110" fmla="*/ 2829519 w 6442296"/>
              <a:gd name="connsiteY110" fmla="*/ 3424518 h 4240306"/>
              <a:gd name="connsiteX111" fmla="*/ 2883307 w 6442296"/>
              <a:gd name="connsiteY111" fmla="*/ 3433483 h 4240306"/>
              <a:gd name="connsiteX112" fmla="*/ 2910201 w 6442296"/>
              <a:gd name="connsiteY112" fmla="*/ 3442447 h 4240306"/>
              <a:gd name="connsiteX113" fmla="*/ 2955025 w 6442296"/>
              <a:gd name="connsiteY113" fmla="*/ 3451412 h 4240306"/>
              <a:gd name="connsiteX114" fmla="*/ 2981919 w 6442296"/>
              <a:gd name="connsiteY114" fmla="*/ 3460377 h 4240306"/>
              <a:gd name="connsiteX115" fmla="*/ 3089496 w 6442296"/>
              <a:gd name="connsiteY115" fmla="*/ 3478306 h 4240306"/>
              <a:gd name="connsiteX116" fmla="*/ 3161213 w 6442296"/>
              <a:gd name="connsiteY116" fmla="*/ 3496236 h 4240306"/>
              <a:gd name="connsiteX117" fmla="*/ 3215001 w 6442296"/>
              <a:gd name="connsiteY117" fmla="*/ 3514165 h 4240306"/>
              <a:gd name="connsiteX118" fmla="*/ 3241896 w 6442296"/>
              <a:gd name="connsiteY118" fmla="*/ 3523130 h 4240306"/>
              <a:gd name="connsiteX119" fmla="*/ 3304649 w 6442296"/>
              <a:gd name="connsiteY119" fmla="*/ 3541059 h 4240306"/>
              <a:gd name="connsiteX120" fmla="*/ 3367401 w 6442296"/>
              <a:gd name="connsiteY120" fmla="*/ 3576918 h 4240306"/>
              <a:gd name="connsiteX121" fmla="*/ 3394296 w 6442296"/>
              <a:gd name="connsiteY121" fmla="*/ 3585883 h 4240306"/>
              <a:gd name="connsiteX122" fmla="*/ 3421190 w 6442296"/>
              <a:gd name="connsiteY122" fmla="*/ 3603812 h 4240306"/>
              <a:gd name="connsiteX123" fmla="*/ 3448084 w 6442296"/>
              <a:gd name="connsiteY123" fmla="*/ 3612777 h 4240306"/>
              <a:gd name="connsiteX124" fmla="*/ 3510837 w 6442296"/>
              <a:gd name="connsiteY124" fmla="*/ 3657600 h 4240306"/>
              <a:gd name="connsiteX125" fmla="*/ 3582554 w 6442296"/>
              <a:gd name="connsiteY125" fmla="*/ 3702424 h 4240306"/>
              <a:gd name="connsiteX126" fmla="*/ 3618413 w 6442296"/>
              <a:gd name="connsiteY126" fmla="*/ 3738283 h 4240306"/>
              <a:gd name="connsiteX127" fmla="*/ 3717025 w 6442296"/>
              <a:gd name="connsiteY127" fmla="*/ 3783106 h 4240306"/>
              <a:gd name="connsiteX128" fmla="*/ 3779778 w 6442296"/>
              <a:gd name="connsiteY128" fmla="*/ 3818965 h 4240306"/>
              <a:gd name="connsiteX129" fmla="*/ 3842531 w 6442296"/>
              <a:gd name="connsiteY129" fmla="*/ 3836894 h 4240306"/>
              <a:gd name="connsiteX130" fmla="*/ 3878390 w 6442296"/>
              <a:gd name="connsiteY130" fmla="*/ 3854824 h 4240306"/>
              <a:gd name="connsiteX131" fmla="*/ 3950107 w 6442296"/>
              <a:gd name="connsiteY131" fmla="*/ 3881718 h 4240306"/>
              <a:gd name="connsiteX132" fmla="*/ 4084578 w 6442296"/>
              <a:gd name="connsiteY132" fmla="*/ 3926541 h 4240306"/>
              <a:gd name="connsiteX133" fmla="*/ 4129401 w 6442296"/>
              <a:gd name="connsiteY133" fmla="*/ 3953436 h 4240306"/>
              <a:gd name="connsiteX134" fmla="*/ 4156296 w 6442296"/>
              <a:gd name="connsiteY134" fmla="*/ 3971365 h 4240306"/>
              <a:gd name="connsiteX135" fmla="*/ 4183190 w 6442296"/>
              <a:gd name="connsiteY135" fmla="*/ 3980330 h 4240306"/>
              <a:gd name="connsiteX136" fmla="*/ 4210084 w 6442296"/>
              <a:gd name="connsiteY136" fmla="*/ 3998259 h 4240306"/>
              <a:gd name="connsiteX137" fmla="*/ 4308696 w 6442296"/>
              <a:gd name="connsiteY137" fmla="*/ 4034118 h 4240306"/>
              <a:gd name="connsiteX138" fmla="*/ 4335590 w 6442296"/>
              <a:gd name="connsiteY138" fmla="*/ 4043083 h 4240306"/>
              <a:gd name="connsiteX139" fmla="*/ 4371449 w 6442296"/>
              <a:gd name="connsiteY139" fmla="*/ 4052047 h 4240306"/>
              <a:gd name="connsiteX140" fmla="*/ 4425237 w 6442296"/>
              <a:gd name="connsiteY140" fmla="*/ 4069977 h 4240306"/>
              <a:gd name="connsiteX141" fmla="*/ 4452131 w 6442296"/>
              <a:gd name="connsiteY141" fmla="*/ 4078941 h 4240306"/>
              <a:gd name="connsiteX142" fmla="*/ 4496954 w 6442296"/>
              <a:gd name="connsiteY142" fmla="*/ 4096871 h 4240306"/>
              <a:gd name="connsiteX143" fmla="*/ 4550743 w 6442296"/>
              <a:gd name="connsiteY143" fmla="*/ 4105836 h 4240306"/>
              <a:gd name="connsiteX144" fmla="*/ 4649354 w 6442296"/>
              <a:gd name="connsiteY144" fmla="*/ 4141694 h 4240306"/>
              <a:gd name="connsiteX145" fmla="*/ 4721072 w 6442296"/>
              <a:gd name="connsiteY145" fmla="*/ 4159624 h 4240306"/>
              <a:gd name="connsiteX146" fmla="*/ 4909331 w 6442296"/>
              <a:gd name="connsiteY146" fmla="*/ 4177553 h 4240306"/>
              <a:gd name="connsiteX147" fmla="*/ 4972084 w 6442296"/>
              <a:gd name="connsiteY147" fmla="*/ 4186518 h 4240306"/>
              <a:gd name="connsiteX148" fmla="*/ 5016907 w 6442296"/>
              <a:gd name="connsiteY148" fmla="*/ 4195483 h 4240306"/>
              <a:gd name="connsiteX149" fmla="*/ 5070696 w 6442296"/>
              <a:gd name="connsiteY149" fmla="*/ 4204447 h 4240306"/>
              <a:gd name="connsiteX150" fmla="*/ 5151378 w 6442296"/>
              <a:gd name="connsiteY150" fmla="*/ 4222377 h 4240306"/>
              <a:gd name="connsiteX151" fmla="*/ 5178272 w 6442296"/>
              <a:gd name="connsiteY151" fmla="*/ 4231341 h 4240306"/>
              <a:gd name="connsiteX152" fmla="*/ 5232060 w 6442296"/>
              <a:gd name="connsiteY152" fmla="*/ 4240306 h 4240306"/>
              <a:gd name="connsiteX153" fmla="*/ 5393425 w 6442296"/>
              <a:gd name="connsiteY153" fmla="*/ 4231341 h 4240306"/>
              <a:gd name="connsiteX154" fmla="*/ 5420319 w 6442296"/>
              <a:gd name="connsiteY154" fmla="*/ 4222377 h 4240306"/>
              <a:gd name="connsiteX155" fmla="*/ 5465143 w 6442296"/>
              <a:gd name="connsiteY155" fmla="*/ 4204447 h 4240306"/>
              <a:gd name="connsiteX156" fmla="*/ 5527896 w 6442296"/>
              <a:gd name="connsiteY156" fmla="*/ 4186518 h 4240306"/>
              <a:gd name="connsiteX157" fmla="*/ 5563754 w 6442296"/>
              <a:gd name="connsiteY157" fmla="*/ 4168588 h 4240306"/>
              <a:gd name="connsiteX158" fmla="*/ 5590649 w 6442296"/>
              <a:gd name="connsiteY158" fmla="*/ 4159624 h 4240306"/>
              <a:gd name="connsiteX159" fmla="*/ 5626507 w 6442296"/>
              <a:gd name="connsiteY159" fmla="*/ 4141694 h 4240306"/>
              <a:gd name="connsiteX160" fmla="*/ 5671331 w 6442296"/>
              <a:gd name="connsiteY160" fmla="*/ 4132730 h 4240306"/>
              <a:gd name="connsiteX161" fmla="*/ 5707190 w 6442296"/>
              <a:gd name="connsiteY161" fmla="*/ 4114800 h 4240306"/>
              <a:gd name="connsiteX162" fmla="*/ 5743049 w 6442296"/>
              <a:gd name="connsiteY162" fmla="*/ 4105836 h 4240306"/>
              <a:gd name="connsiteX163" fmla="*/ 5805801 w 6442296"/>
              <a:gd name="connsiteY163" fmla="*/ 4078941 h 4240306"/>
              <a:gd name="connsiteX164" fmla="*/ 5859590 w 6442296"/>
              <a:gd name="connsiteY164" fmla="*/ 4043083 h 4240306"/>
              <a:gd name="connsiteX165" fmla="*/ 5877519 w 6442296"/>
              <a:gd name="connsiteY165" fmla="*/ 4016188 h 4240306"/>
              <a:gd name="connsiteX166" fmla="*/ 5886484 w 6442296"/>
              <a:gd name="connsiteY166" fmla="*/ 3962400 h 4240306"/>
              <a:gd name="connsiteX167" fmla="*/ 5895449 w 6442296"/>
              <a:gd name="connsiteY167" fmla="*/ 3926541 h 4240306"/>
              <a:gd name="connsiteX168" fmla="*/ 5904413 w 6442296"/>
              <a:gd name="connsiteY168" fmla="*/ 3881718 h 4240306"/>
              <a:gd name="connsiteX169" fmla="*/ 5931307 w 6442296"/>
              <a:gd name="connsiteY169" fmla="*/ 3792071 h 4240306"/>
              <a:gd name="connsiteX170" fmla="*/ 5931307 w 6442296"/>
              <a:gd name="connsiteY170" fmla="*/ 3792071 h 4240306"/>
              <a:gd name="connsiteX171" fmla="*/ 5940272 w 6442296"/>
              <a:gd name="connsiteY171" fmla="*/ 3756212 h 4240306"/>
              <a:gd name="connsiteX172" fmla="*/ 5958201 w 6442296"/>
              <a:gd name="connsiteY172" fmla="*/ 3720353 h 4240306"/>
              <a:gd name="connsiteX173" fmla="*/ 5976131 w 6442296"/>
              <a:gd name="connsiteY173" fmla="*/ 3675530 h 4240306"/>
              <a:gd name="connsiteX174" fmla="*/ 6038884 w 6442296"/>
              <a:gd name="connsiteY174" fmla="*/ 3558988 h 4240306"/>
              <a:gd name="connsiteX175" fmla="*/ 6065778 w 6442296"/>
              <a:gd name="connsiteY175" fmla="*/ 3523130 h 4240306"/>
              <a:gd name="connsiteX176" fmla="*/ 6101637 w 6442296"/>
              <a:gd name="connsiteY176" fmla="*/ 3496236 h 4240306"/>
              <a:gd name="connsiteX177" fmla="*/ 6137496 w 6442296"/>
              <a:gd name="connsiteY177" fmla="*/ 3451412 h 4240306"/>
              <a:gd name="connsiteX178" fmla="*/ 6164390 w 6442296"/>
              <a:gd name="connsiteY178" fmla="*/ 3415553 h 4240306"/>
              <a:gd name="connsiteX179" fmla="*/ 6200249 w 6442296"/>
              <a:gd name="connsiteY179" fmla="*/ 3379694 h 4240306"/>
              <a:gd name="connsiteX180" fmla="*/ 6218178 w 6442296"/>
              <a:gd name="connsiteY180" fmla="*/ 3352800 h 4240306"/>
              <a:gd name="connsiteX181" fmla="*/ 6271966 w 6442296"/>
              <a:gd name="connsiteY181" fmla="*/ 3281083 h 4240306"/>
              <a:gd name="connsiteX182" fmla="*/ 6316790 w 6442296"/>
              <a:gd name="connsiteY182" fmla="*/ 3236259 h 4240306"/>
              <a:gd name="connsiteX183" fmla="*/ 6334719 w 6442296"/>
              <a:gd name="connsiteY183" fmla="*/ 3200400 h 4240306"/>
              <a:gd name="connsiteX184" fmla="*/ 6352649 w 6442296"/>
              <a:gd name="connsiteY184" fmla="*/ 3173506 h 4240306"/>
              <a:gd name="connsiteX185" fmla="*/ 6388507 w 6442296"/>
              <a:gd name="connsiteY185" fmla="*/ 3101788 h 4240306"/>
              <a:gd name="connsiteX186" fmla="*/ 6406437 w 6442296"/>
              <a:gd name="connsiteY186" fmla="*/ 3065930 h 4240306"/>
              <a:gd name="connsiteX187" fmla="*/ 6424366 w 6442296"/>
              <a:gd name="connsiteY187" fmla="*/ 3012141 h 4240306"/>
              <a:gd name="connsiteX188" fmla="*/ 6442296 w 6442296"/>
              <a:gd name="connsiteY188" fmla="*/ 2940424 h 4240306"/>
              <a:gd name="connsiteX189" fmla="*/ 6433331 w 6442296"/>
              <a:gd name="connsiteY189" fmla="*/ 2823883 h 4240306"/>
              <a:gd name="connsiteX190" fmla="*/ 6424366 w 6442296"/>
              <a:gd name="connsiteY190" fmla="*/ 2796988 h 4240306"/>
              <a:gd name="connsiteX191" fmla="*/ 6388507 w 6442296"/>
              <a:gd name="connsiteY191" fmla="*/ 2707341 h 4240306"/>
              <a:gd name="connsiteX192" fmla="*/ 6370578 w 6442296"/>
              <a:gd name="connsiteY192" fmla="*/ 2635624 h 4240306"/>
              <a:gd name="connsiteX193" fmla="*/ 6361613 w 6442296"/>
              <a:gd name="connsiteY193" fmla="*/ 2599765 h 4240306"/>
              <a:gd name="connsiteX194" fmla="*/ 6352649 w 6442296"/>
              <a:gd name="connsiteY194" fmla="*/ 2572871 h 4240306"/>
              <a:gd name="connsiteX195" fmla="*/ 6343684 w 6442296"/>
              <a:gd name="connsiteY195" fmla="*/ 2519083 h 4240306"/>
              <a:gd name="connsiteX196" fmla="*/ 6334719 w 6442296"/>
              <a:gd name="connsiteY196" fmla="*/ 2474259 h 4240306"/>
              <a:gd name="connsiteX197" fmla="*/ 6316790 w 6442296"/>
              <a:gd name="connsiteY197" fmla="*/ 2250141 h 4240306"/>
              <a:gd name="connsiteX198" fmla="*/ 6289896 w 6442296"/>
              <a:gd name="connsiteY198" fmla="*/ 2160494 h 4240306"/>
              <a:gd name="connsiteX199" fmla="*/ 6280931 w 6442296"/>
              <a:gd name="connsiteY199" fmla="*/ 2133600 h 4240306"/>
              <a:gd name="connsiteX200" fmla="*/ 6263001 w 6442296"/>
              <a:gd name="connsiteY200" fmla="*/ 2088777 h 4240306"/>
              <a:gd name="connsiteX201" fmla="*/ 6254037 w 6442296"/>
              <a:gd name="connsiteY201" fmla="*/ 2061883 h 4240306"/>
              <a:gd name="connsiteX202" fmla="*/ 6209213 w 6442296"/>
              <a:gd name="connsiteY202" fmla="*/ 1990165 h 4240306"/>
              <a:gd name="connsiteX203" fmla="*/ 6182319 w 6442296"/>
              <a:gd name="connsiteY203" fmla="*/ 1954306 h 4240306"/>
              <a:gd name="connsiteX204" fmla="*/ 6164390 w 6442296"/>
              <a:gd name="connsiteY204" fmla="*/ 1918447 h 4240306"/>
              <a:gd name="connsiteX205" fmla="*/ 6128531 w 6442296"/>
              <a:gd name="connsiteY205" fmla="*/ 1882588 h 4240306"/>
              <a:gd name="connsiteX206" fmla="*/ 6047849 w 6442296"/>
              <a:gd name="connsiteY206" fmla="*/ 1792941 h 4240306"/>
              <a:gd name="connsiteX207" fmla="*/ 6029919 w 6442296"/>
              <a:gd name="connsiteY207" fmla="*/ 1775012 h 4240306"/>
              <a:gd name="connsiteX208" fmla="*/ 5985096 w 6442296"/>
              <a:gd name="connsiteY208" fmla="*/ 1748118 h 4240306"/>
              <a:gd name="connsiteX209" fmla="*/ 5967166 w 6442296"/>
              <a:gd name="connsiteY209" fmla="*/ 1721224 h 4240306"/>
              <a:gd name="connsiteX210" fmla="*/ 5940272 w 6442296"/>
              <a:gd name="connsiteY210" fmla="*/ 1703294 h 4240306"/>
              <a:gd name="connsiteX211" fmla="*/ 5904413 w 6442296"/>
              <a:gd name="connsiteY211" fmla="*/ 1676400 h 4240306"/>
              <a:gd name="connsiteX212" fmla="*/ 5877519 w 6442296"/>
              <a:gd name="connsiteY212" fmla="*/ 1649506 h 4240306"/>
              <a:gd name="connsiteX213" fmla="*/ 5850625 w 6442296"/>
              <a:gd name="connsiteY213" fmla="*/ 1631577 h 4240306"/>
              <a:gd name="connsiteX214" fmla="*/ 5805801 w 6442296"/>
              <a:gd name="connsiteY214" fmla="*/ 1595718 h 4240306"/>
              <a:gd name="connsiteX215" fmla="*/ 5752013 w 6442296"/>
              <a:gd name="connsiteY215" fmla="*/ 1577788 h 4240306"/>
              <a:gd name="connsiteX216" fmla="*/ 5698225 w 6442296"/>
              <a:gd name="connsiteY216" fmla="*/ 1550894 h 4240306"/>
              <a:gd name="connsiteX217" fmla="*/ 5626507 w 6442296"/>
              <a:gd name="connsiteY217" fmla="*/ 1515036 h 4240306"/>
              <a:gd name="connsiteX218" fmla="*/ 5554790 w 6442296"/>
              <a:gd name="connsiteY218" fmla="*/ 1479177 h 4240306"/>
              <a:gd name="connsiteX219" fmla="*/ 5518931 w 6442296"/>
              <a:gd name="connsiteY219" fmla="*/ 1461247 h 4240306"/>
              <a:gd name="connsiteX220" fmla="*/ 5483072 w 6442296"/>
              <a:gd name="connsiteY220" fmla="*/ 1452283 h 4240306"/>
              <a:gd name="connsiteX221" fmla="*/ 5375496 w 6442296"/>
              <a:gd name="connsiteY221" fmla="*/ 1434353 h 4240306"/>
              <a:gd name="connsiteX222" fmla="*/ 5294813 w 6442296"/>
              <a:gd name="connsiteY222" fmla="*/ 1416424 h 4240306"/>
              <a:gd name="connsiteX223" fmla="*/ 5151378 w 6442296"/>
              <a:gd name="connsiteY223" fmla="*/ 1398494 h 4240306"/>
              <a:gd name="connsiteX224" fmla="*/ 5124484 w 6442296"/>
              <a:gd name="connsiteY224" fmla="*/ 1389530 h 4240306"/>
              <a:gd name="connsiteX225" fmla="*/ 5079660 w 6442296"/>
              <a:gd name="connsiteY225" fmla="*/ 1380565 h 4240306"/>
              <a:gd name="connsiteX226" fmla="*/ 5034837 w 6442296"/>
              <a:gd name="connsiteY226" fmla="*/ 1362636 h 4240306"/>
              <a:gd name="connsiteX227" fmla="*/ 5007943 w 6442296"/>
              <a:gd name="connsiteY227" fmla="*/ 1353671 h 4240306"/>
              <a:gd name="connsiteX228" fmla="*/ 4990013 w 6442296"/>
              <a:gd name="connsiteY228" fmla="*/ 1335741 h 4240306"/>
              <a:gd name="connsiteX229" fmla="*/ 4954154 w 6442296"/>
              <a:gd name="connsiteY229" fmla="*/ 1308847 h 4240306"/>
              <a:gd name="connsiteX230" fmla="*/ 4918296 w 6442296"/>
              <a:gd name="connsiteY230" fmla="*/ 1264024 h 4240306"/>
              <a:gd name="connsiteX231" fmla="*/ 4864507 w 6442296"/>
              <a:gd name="connsiteY231" fmla="*/ 1201271 h 4240306"/>
              <a:gd name="connsiteX232" fmla="*/ 4846578 w 6442296"/>
              <a:gd name="connsiteY232" fmla="*/ 1165412 h 4240306"/>
              <a:gd name="connsiteX233" fmla="*/ 4819684 w 6442296"/>
              <a:gd name="connsiteY233" fmla="*/ 959224 h 4240306"/>
              <a:gd name="connsiteX234" fmla="*/ 4792790 w 6442296"/>
              <a:gd name="connsiteY234" fmla="*/ 744071 h 4240306"/>
              <a:gd name="connsiteX235" fmla="*/ 4756931 w 6442296"/>
              <a:gd name="connsiteY235" fmla="*/ 600636 h 4240306"/>
              <a:gd name="connsiteX236" fmla="*/ 4730037 w 6442296"/>
              <a:gd name="connsiteY236" fmla="*/ 555812 h 4240306"/>
              <a:gd name="connsiteX237" fmla="*/ 4712107 w 6442296"/>
              <a:gd name="connsiteY237" fmla="*/ 502024 h 4240306"/>
              <a:gd name="connsiteX238" fmla="*/ 4703143 w 6442296"/>
              <a:gd name="connsiteY238" fmla="*/ 475130 h 4240306"/>
              <a:gd name="connsiteX239" fmla="*/ 4685213 w 6442296"/>
              <a:gd name="connsiteY239" fmla="*/ 439271 h 4240306"/>
              <a:gd name="connsiteX240" fmla="*/ 4667284 w 6442296"/>
              <a:gd name="connsiteY240" fmla="*/ 412377 h 4240306"/>
              <a:gd name="connsiteX241" fmla="*/ 4658319 w 6442296"/>
              <a:gd name="connsiteY241" fmla="*/ 385483 h 4240306"/>
              <a:gd name="connsiteX242" fmla="*/ 4622460 w 6442296"/>
              <a:gd name="connsiteY242" fmla="*/ 349624 h 4240306"/>
              <a:gd name="connsiteX243" fmla="*/ 4613496 w 6442296"/>
              <a:gd name="connsiteY243" fmla="*/ 322730 h 4240306"/>
              <a:gd name="connsiteX244" fmla="*/ 4595566 w 6442296"/>
              <a:gd name="connsiteY244" fmla="*/ 304800 h 4240306"/>
              <a:gd name="connsiteX245" fmla="*/ 4577637 w 6442296"/>
              <a:gd name="connsiteY245" fmla="*/ 277906 h 4240306"/>
              <a:gd name="connsiteX246" fmla="*/ 4541778 w 6442296"/>
              <a:gd name="connsiteY246" fmla="*/ 206188 h 4240306"/>
              <a:gd name="connsiteX247" fmla="*/ 4470060 w 6442296"/>
              <a:gd name="connsiteY247" fmla="*/ 125506 h 4240306"/>
              <a:gd name="connsiteX248" fmla="*/ 4398343 w 6442296"/>
              <a:gd name="connsiteY248" fmla="*/ 71718 h 4240306"/>
              <a:gd name="connsiteX249" fmla="*/ 4299731 w 6442296"/>
              <a:gd name="connsiteY249" fmla="*/ 26894 h 4240306"/>
              <a:gd name="connsiteX250" fmla="*/ 4245943 w 6442296"/>
              <a:gd name="connsiteY250" fmla="*/ 8965 h 4240306"/>
              <a:gd name="connsiteX251" fmla="*/ 4219049 w 6442296"/>
              <a:gd name="connsiteY251" fmla="*/ 0 h 4240306"/>
              <a:gd name="connsiteX252" fmla="*/ 3959072 w 6442296"/>
              <a:gd name="connsiteY252" fmla="*/ 0 h 4240306"/>
              <a:gd name="connsiteX253" fmla="*/ 3815637 w 6442296"/>
              <a:gd name="connsiteY253" fmla="*/ 17930 h 4240306"/>
              <a:gd name="connsiteX254" fmla="*/ 3779778 w 6442296"/>
              <a:gd name="connsiteY254" fmla="*/ 26894 h 4240306"/>
              <a:gd name="connsiteX255" fmla="*/ 3672201 w 6442296"/>
              <a:gd name="connsiteY255" fmla="*/ 35859 h 4240306"/>
              <a:gd name="connsiteX256" fmla="*/ 3609449 w 6442296"/>
              <a:gd name="connsiteY256" fmla="*/ 44824 h 4240306"/>
              <a:gd name="connsiteX257" fmla="*/ 3546696 w 6442296"/>
              <a:gd name="connsiteY257" fmla="*/ 62753 h 4240306"/>
              <a:gd name="connsiteX258" fmla="*/ 3322578 w 6442296"/>
              <a:gd name="connsiteY258" fmla="*/ 89647 h 4240306"/>
              <a:gd name="connsiteX259" fmla="*/ 3223966 w 6442296"/>
              <a:gd name="connsiteY259" fmla="*/ 107577 h 4240306"/>
              <a:gd name="connsiteX260" fmla="*/ 3197072 w 6442296"/>
              <a:gd name="connsiteY260" fmla="*/ 116541 h 4240306"/>
              <a:gd name="connsiteX261" fmla="*/ 3134319 w 6442296"/>
              <a:gd name="connsiteY261" fmla="*/ 134471 h 4240306"/>
              <a:gd name="connsiteX262" fmla="*/ 3107425 w 6442296"/>
              <a:gd name="connsiteY262" fmla="*/ 152400 h 4240306"/>
              <a:gd name="connsiteX263" fmla="*/ 3017778 w 6442296"/>
              <a:gd name="connsiteY263" fmla="*/ 179294 h 4240306"/>
              <a:gd name="connsiteX264" fmla="*/ 2928131 w 6442296"/>
              <a:gd name="connsiteY264" fmla="*/ 215153 h 4240306"/>
              <a:gd name="connsiteX265" fmla="*/ 2901237 w 6442296"/>
              <a:gd name="connsiteY265" fmla="*/ 224118 h 4240306"/>
              <a:gd name="connsiteX266" fmla="*/ 2874343 w 6442296"/>
              <a:gd name="connsiteY266" fmla="*/ 233083 h 4240306"/>
              <a:gd name="connsiteX267" fmla="*/ 2766766 w 6442296"/>
              <a:gd name="connsiteY267" fmla="*/ 251012 h 4240306"/>
              <a:gd name="connsiteX268" fmla="*/ 2578217 w 6442296"/>
              <a:gd name="connsiteY268" fmla="*/ 292188 h 4240306"/>
              <a:gd name="connsiteX269" fmla="*/ 2506209 w 6442296"/>
              <a:gd name="connsiteY269" fmla="*/ 292188 h 4240306"/>
              <a:gd name="connsiteX270" fmla="*/ 2434201 w 6442296"/>
              <a:gd name="connsiteY270" fmla="*/ 292188 h 424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</a:cxnLst>
            <a:rect l="l" t="t" r="r" b="b"/>
            <a:pathLst>
              <a:path w="6442296" h="4240306">
                <a:moveTo>
                  <a:pt x="2434201" y="292188"/>
                </a:moveTo>
                <a:lnTo>
                  <a:pt x="2219919" y="277906"/>
                </a:lnTo>
                <a:cubicBezTo>
                  <a:pt x="2187048" y="274918"/>
                  <a:pt x="2035159" y="292188"/>
                  <a:pt x="2002153" y="292188"/>
                </a:cubicBezTo>
                <a:cubicBezTo>
                  <a:pt x="1975093" y="292188"/>
                  <a:pt x="1957103" y="289844"/>
                  <a:pt x="1930145" y="292188"/>
                </a:cubicBezTo>
                <a:cubicBezTo>
                  <a:pt x="1888361" y="295822"/>
                  <a:pt x="1956954" y="283883"/>
                  <a:pt x="1915119" y="286871"/>
                </a:cubicBezTo>
                <a:cubicBezTo>
                  <a:pt x="1897190" y="292847"/>
                  <a:pt x="1874695" y="291436"/>
                  <a:pt x="1861331" y="304800"/>
                </a:cubicBezTo>
                <a:cubicBezTo>
                  <a:pt x="1855354" y="310777"/>
                  <a:pt x="1850961" y="318950"/>
                  <a:pt x="1843401" y="322730"/>
                </a:cubicBezTo>
                <a:cubicBezTo>
                  <a:pt x="1825527" y="331667"/>
                  <a:pt x="1776914" y="344477"/>
                  <a:pt x="1753754" y="349624"/>
                </a:cubicBezTo>
                <a:cubicBezTo>
                  <a:pt x="1738880" y="352929"/>
                  <a:pt x="1723631" y="354579"/>
                  <a:pt x="1708931" y="358588"/>
                </a:cubicBezTo>
                <a:cubicBezTo>
                  <a:pt x="1690698" y="363561"/>
                  <a:pt x="1673072" y="370541"/>
                  <a:pt x="1655143" y="376518"/>
                </a:cubicBezTo>
                <a:lnTo>
                  <a:pt x="1574460" y="403412"/>
                </a:lnTo>
                <a:cubicBezTo>
                  <a:pt x="1565495" y="406400"/>
                  <a:pt x="1556734" y="410085"/>
                  <a:pt x="1547566" y="412377"/>
                </a:cubicBezTo>
                <a:lnTo>
                  <a:pt x="1511707" y="421341"/>
                </a:lnTo>
                <a:lnTo>
                  <a:pt x="1457919" y="457200"/>
                </a:lnTo>
                <a:cubicBezTo>
                  <a:pt x="1448954" y="463177"/>
                  <a:pt x="1441246" y="471723"/>
                  <a:pt x="1431025" y="475130"/>
                </a:cubicBezTo>
                <a:lnTo>
                  <a:pt x="1404131" y="484094"/>
                </a:lnTo>
                <a:cubicBezTo>
                  <a:pt x="1284759" y="563678"/>
                  <a:pt x="1461670" y="449141"/>
                  <a:pt x="1350343" y="510988"/>
                </a:cubicBezTo>
                <a:cubicBezTo>
                  <a:pt x="1331506" y="521453"/>
                  <a:pt x="1316997" y="540032"/>
                  <a:pt x="1296554" y="546847"/>
                </a:cubicBezTo>
                <a:cubicBezTo>
                  <a:pt x="1233483" y="567872"/>
                  <a:pt x="1311345" y="540508"/>
                  <a:pt x="1233801" y="573741"/>
                </a:cubicBezTo>
                <a:cubicBezTo>
                  <a:pt x="1225115" y="577463"/>
                  <a:pt x="1215755" y="579388"/>
                  <a:pt x="1206907" y="582706"/>
                </a:cubicBezTo>
                <a:cubicBezTo>
                  <a:pt x="1191840" y="588357"/>
                  <a:pt x="1176695" y="593893"/>
                  <a:pt x="1162084" y="600636"/>
                </a:cubicBezTo>
                <a:cubicBezTo>
                  <a:pt x="1003541" y="673810"/>
                  <a:pt x="1143720" y="608568"/>
                  <a:pt x="1063472" y="654424"/>
                </a:cubicBezTo>
                <a:cubicBezTo>
                  <a:pt x="1051869" y="661054"/>
                  <a:pt x="1039216" y="665723"/>
                  <a:pt x="1027613" y="672353"/>
                </a:cubicBezTo>
                <a:cubicBezTo>
                  <a:pt x="1018258" y="677699"/>
                  <a:pt x="1010074" y="684937"/>
                  <a:pt x="1000719" y="690283"/>
                </a:cubicBezTo>
                <a:cubicBezTo>
                  <a:pt x="989116" y="696913"/>
                  <a:pt x="976319" y="701336"/>
                  <a:pt x="964860" y="708212"/>
                </a:cubicBezTo>
                <a:cubicBezTo>
                  <a:pt x="946382" y="719299"/>
                  <a:pt x="931515" y="737257"/>
                  <a:pt x="911072" y="744071"/>
                </a:cubicBezTo>
                <a:cubicBezTo>
                  <a:pt x="880901" y="754128"/>
                  <a:pt x="879335" y="753242"/>
                  <a:pt x="848319" y="770965"/>
                </a:cubicBezTo>
                <a:cubicBezTo>
                  <a:pt x="838964" y="776310"/>
                  <a:pt x="830884" y="783735"/>
                  <a:pt x="821425" y="788894"/>
                </a:cubicBezTo>
                <a:cubicBezTo>
                  <a:pt x="797961" y="801693"/>
                  <a:pt x="749707" y="824753"/>
                  <a:pt x="749707" y="824753"/>
                </a:cubicBezTo>
                <a:cubicBezTo>
                  <a:pt x="740742" y="833718"/>
                  <a:pt x="733129" y="844278"/>
                  <a:pt x="722813" y="851647"/>
                </a:cubicBezTo>
                <a:cubicBezTo>
                  <a:pt x="614124" y="929282"/>
                  <a:pt x="764128" y="802278"/>
                  <a:pt x="651096" y="896471"/>
                </a:cubicBezTo>
                <a:cubicBezTo>
                  <a:pt x="644603" y="901882"/>
                  <a:pt x="639766" y="909120"/>
                  <a:pt x="633166" y="914400"/>
                </a:cubicBezTo>
                <a:cubicBezTo>
                  <a:pt x="624753" y="921131"/>
                  <a:pt x="615039" y="926068"/>
                  <a:pt x="606272" y="932330"/>
                </a:cubicBezTo>
                <a:cubicBezTo>
                  <a:pt x="594114" y="941014"/>
                  <a:pt x="582571" y="950540"/>
                  <a:pt x="570413" y="959224"/>
                </a:cubicBezTo>
                <a:cubicBezTo>
                  <a:pt x="561646" y="965486"/>
                  <a:pt x="551932" y="970422"/>
                  <a:pt x="543519" y="977153"/>
                </a:cubicBezTo>
                <a:cubicBezTo>
                  <a:pt x="479650" y="1028249"/>
                  <a:pt x="581472" y="957829"/>
                  <a:pt x="498696" y="1013012"/>
                </a:cubicBezTo>
                <a:cubicBezTo>
                  <a:pt x="492719" y="1021977"/>
                  <a:pt x="487861" y="1031797"/>
                  <a:pt x="480766" y="1039906"/>
                </a:cubicBezTo>
                <a:cubicBezTo>
                  <a:pt x="466852" y="1055808"/>
                  <a:pt x="435943" y="1084730"/>
                  <a:pt x="435943" y="1084730"/>
                </a:cubicBezTo>
                <a:cubicBezTo>
                  <a:pt x="432955" y="1093695"/>
                  <a:pt x="431567" y="1103364"/>
                  <a:pt x="426978" y="1111624"/>
                </a:cubicBezTo>
                <a:cubicBezTo>
                  <a:pt x="416513" y="1130461"/>
                  <a:pt x="397933" y="1144969"/>
                  <a:pt x="391119" y="1165412"/>
                </a:cubicBezTo>
                <a:cubicBezTo>
                  <a:pt x="361166" y="1255273"/>
                  <a:pt x="382334" y="1182449"/>
                  <a:pt x="364225" y="1272988"/>
                </a:cubicBezTo>
                <a:cubicBezTo>
                  <a:pt x="361809" y="1285070"/>
                  <a:pt x="358645" y="1297000"/>
                  <a:pt x="355260" y="1308847"/>
                </a:cubicBezTo>
                <a:cubicBezTo>
                  <a:pt x="352664" y="1317933"/>
                  <a:pt x="348421" y="1326533"/>
                  <a:pt x="346296" y="1335741"/>
                </a:cubicBezTo>
                <a:cubicBezTo>
                  <a:pt x="339444" y="1365435"/>
                  <a:pt x="334343" y="1395506"/>
                  <a:pt x="328366" y="1425388"/>
                </a:cubicBezTo>
                <a:cubicBezTo>
                  <a:pt x="325378" y="1440329"/>
                  <a:pt x="324219" y="1455757"/>
                  <a:pt x="319401" y="1470212"/>
                </a:cubicBezTo>
                <a:cubicBezTo>
                  <a:pt x="309419" y="1500159"/>
                  <a:pt x="308976" y="1499198"/>
                  <a:pt x="301472" y="1532965"/>
                </a:cubicBezTo>
                <a:cubicBezTo>
                  <a:pt x="299510" y="1541793"/>
                  <a:pt x="288585" y="1601881"/>
                  <a:pt x="283543" y="1613647"/>
                </a:cubicBezTo>
                <a:cubicBezTo>
                  <a:pt x="279299" y="1623550"/>
                  <a:pt x="271590" y="1631576"/>
                  <a:pt x="265613" y="1640541"/>
                </a:cubicBezTo>
                <a:cubicBezTo>
                  <a:pt x="262625" y="1649506"/>
                  <a:pt x="260875" y="1658984"/>
                  <a:pt x="256649" y="1667436"/>
                </a:cubicBezTo>
                <a:cubicBezTo>
                  <a:pt x="251831" y="1677073"/>
                  <a:pt x="244065" y="1684975"/>
                  <a:pt x="238719" y="1694330"/>
                </a:cubicBezTo>
                <a:cubicBezTo>
                  <a:pt x="232089" y="1705933"/>
                  <a:pt x="227420" y="1718585"/>
                  <a:pt x="220790" y="1730188"/>
                </a:cubicBezTo>
                <a:cubicBezTo>
                  <a:pt x="215444" y="1739543"/>
                  <a:pt x="208206" y="1747728"/>
                  <a:pt x="202860" y="1757083"/>
                </a:cubicBezTo>
                <a:cubicBezTo>
                  <a:pt x="157364" y="1836701"/>
                  <a:pt x="210685" y="1754309"/>
                  <a:pt x="167001" y="1819836"/>
                </a:cubicBezTo>
                <a:cubicBezTo>
                  <a:pt x="164013" y="1828801"/>
                  <a:pt x="161947" y="1838127"/>
                  <a:pt x="158037" y="1846730"/>
                </a:cubicBezTo>
                <a:cubicBezTo>
                  <a:pt x="146977" y="1871062"/>
                  <a:pt x="134131" y="1894541"/>
                  <a:pt x="122178" y="1918447"/>
                </a:cubicBezTo>
                <a:lnTo>
                  <a:pt x="104249" y="1954306"/>
                </a:lnTo>
                <a:cubicBezTo>
                  <a:pt x="98272" y="1966259"/>
                  <a:pt x="89560" y="1977200"/>
                  <a:pt x="86319" y="1990165"/>
                </a:cubicBezTo>
                <a:cubicBezTo>
                  <a:pt x="52499" y="2125440"/>
                  <a:pt x="106307" y="1921235"/>
                  <a:pt x="59425" y="2061883"/>
                </a:cubicBezTo>
                <a:cubicBezTo>
                  <a:pt x="44780" y="2105819"/>
                  <a:pt x="42013" y="2135756"/>
                  <a:pt x="32531" y="2178424"/>
                </a:cubicBezTo>
                <a:cubicBezTo>
                  <a:pt x="7207" y="2292379"/>
                  <a:pt x="41643" y="2123902"/>
                  <a:pt x="14601" y="2259106"/>
                </a:cubicBezTo>
                <a:cubicBezTo>
                  <a:pt x="4502" y="2420696"/>
                  <a:pt x="0" y="2406619"/>
                  <a:pt x="14601" y="2581836"/>
                </a:cubicBezTo>
                <a:cubicBezTo>
                  <a:pt x="16697" y="2606986"/>
                  <a:pt x="26696" y="2621249"/>
                  <a:pt x="32531" y="2644588"/>
                </a:cubicBezTo>
                <a:cubicBezTo>
                  <a:pt x="36227" y="2659370"/>
                  <a:pt x="37801" y="2674630"/>
                  <a:pt x="41496" y="2689412"/>
                </a:cubicBezTo>
                <a:cubicBezTo>
                  <a:pt x="69062" y="2799678"/>
                  <a:pt x="26381" y="2595913"/>
                  <a:pt x="59425" y="2761130"/>
                </a:cubicBezTo>
                <a:cubicBezTo>
                  <a:pt x="56437" y="2823883"/>
                  <a:pt x="55101" y="2886736"/>
                  <a:pt x="50460" y="2949388"/>
                </a:cubicBezTo>
                <a:cubicBezTo>
                  <a:pt x="49117" y="2967515"/>
                  <a:pt x="43219" y="2985082"/>
                  <a:pt x="41496" y="3003177"/>
                </a:cubicBezTo>
                <a:cubicBezTo>
                  <a:pt x="37237" y="3047897"/>
                  <a:pt x="35519" y="3092824"/>
                  <a:pt x="32531" y="3137647"/>
                </a:cubicBezTo>
                <a:cubicBezTo>
                  <a:pt x="35519" y="3233271"/>
                  <a:pt x="36038" y="3329003"/>
                  <a:pt x="41496" y="3424518"/>
                </a:cubicBezTo>
                <a:cubicBezTo>
                  <a:pt x="42035" y="3433952"/>
                  <a:pt x="48168" y="3442245"/>
                  <a:pt x="50460" y="3451412"/>
                </a:cubicBezTo>
                <a:cubicBezTo>
                  <a:pt x="68926" y="3525279"/>
                  <a:pt x="43513" y="3472367"/>
                  <a:pt x="95284" y="3550024"/>
                </a:cubicBezTo>
                <a:cubicBezTo>
                  <a:pt x="150473" y="3632808"/>
                  <a:pt x="80042" y="3530972"/>
                  <a:pt x="131143" y="3594847"/>
                </a:cubicBezTo>
                <a:cubicBezTo>
                  <a:pt x="137874" y="3603260"/>
                  <a:pt x="141977" y="3613633"/>
                  <a:pt x="149072" y="3621741"/>
                </a:cubicBezTo>
                <a:cubicBezTo>
                  <a:pt x="177585" y="3654327"/>
                  <a:pt x="204418" y="3676698"/>
                  <a:pt x="238719" y="3702424"/>
                </a:cubicBezTo>
                <a:cubicBezTo>
                  <a:pt x="247338" y="3708888"/>
                  <a:pt x="256648" y="3714377"/>
                  <a:pt x="265613" y="3720353"/>
                </a:cubicBezTo>
                <a:cubicBezTo>
                  <a:pt x="271590" y="3729318"/>
                  <a:pt x="275924" y="3739628"/>
                  <a:pt x="283543" y="3747247"/>
                </a:cubicBezTo>
                <a:cubicBezTo>
                  <a:pt x="291162" y="3754866"/>
                  <a:pt x="301670" y="3758915"/>
                  <a:pt x="310437" y="3765177"/>
                </a:cubicBezTo>
                <a:cubicBezTo>
                  <a:pt x="357925" y="3799097"/>
                  <a:pt x="329548" y="3786488"/>
                  <a:pt x="373190" y="3801036"/>
                </a:cubicBezTo>
                <a:cubicBezTo>
                  <a:pt x="385143" y="3810001"/>
                  <a:pt x="396891" y="3819246"/>
                  <a:pt x="409049" y="3827930"/>
                </a:cubicBezTo>
                <a:cubicBezTo>
                  <a:pt x="417816" y="3834192"/>
                  <a:pt x="427324" y="3839395"/>
                  <a:pt x="435943" y="3845859"/>
                </a:cubicBezTo>
                <a:cubicBezTo>
                  <a:pt x="451250" y="3857339"/>
                  <a:pt x="466238" y="3869266"/>
                  <a:pt x="480766" y="3881718"/>
                </a:cubicBezTo>
                <a:cubicBezTo>
                  <a:pt x="487183" y="3887219"/>
                  <a:pt x="491663" y="3894959"/>
                  <a:pt x="498696" y="3899647"/>
                </a:cubicBezTo>
                <a:cubicBezTo>
                  <a:pt x="509815" y="3907060"/>
                  <a:pt x="523095" y="3910701"/>
                  <a:pt x="534554" y="3917577"/>
                </a:cubicBezTo>
                <a:cubicBezTo>
                  <a:pt x="611613" y="3963813"/>
                  <a:pt x="561143" y="3944370"/>
                  <a:pt x="615237" y="3962400"/>
                </a:cubicBezTo>
                <a:cubicBezTo>
                  <a:pt x="779590" y="3959412"/>
                  <a:pt x="944080" y="3960789"/>
                  <a:pt x="1108296" y="3953436"/>
                </a:cubicBezTo>
                <a:cubicBezTo>
                  <a:pt x="1144613" y="3951810"/>
                  <a:pt x="1179799" y="3940015"/>
                  <a:pt x="1215872" y="3935506"/>
                </a:cubicBezTo>
                <a:cubicBezTo>
                  <a:pt x="1239778" y="3932518"/>
                  <a:pt x="1263778" y="3930204"/>
                  <a:pt x="1287590" y="3926541"/>
                </a:cubicBezTo>
                <a:cubicBezTo>
                  <a:pt x="1302650" y="3924224"/>
                  <a:pt x="1317281" y="3919357"/>
                  <a:pt x="1332413" y="3917577"/>
                </a:cubicBezTo>
                <a:cubicBezTo>
                  <a:pt x="1398405" y="3909813"/>
                  <a:pt x="1441153" y="3911965"/>
                  <a:pt x="1502743" y="3899647"/>
                </a:cubicBezTo>
                <a:cubicBezTo>
                  <a:pt x="1526906" y="3894814"/>
                  <a:pt x="1550554" y="3887694"/>
                  <a:pt x="1574460" y="3881718"/>
                </a:cubicBezTo>
                <a:lnTo>
                  <a:pt x="1610319" y="3872753"/>
                </a:lnTo>
                <a:lnTo>
                  <a:pt x="1655143" y="3827930"/>
                </a:lnTo>
                <a:cubicBezTo>
                  <a:pt x="1661120" y="3821953"/>
                  <a:pt x="1666310" y="3815071"/>
                  <a:pt x="1673072" y="3810000"/>
                </a:cubicBezTo>
                <a:cubicBezTo>
                  <a:pt x="1685025" y="3801035"/>
                  <a:pt x="1696499" y="3791394"/>
                  <a:pt x="1708931" y="3783106"/>
                </a:cubicBezTo>
                <a:cubicBezTo>
                  <a:pt x="1723429" y="3773441"/>
                  <a:pt x="1737832" y="3763289"/>
                  <a:pt x="1753754" y="3756212"/>
                </a:cubicBezTo>
                <a:cubicBezTo>
                  <a:pt x="1765013" y="3751208"/>
                  <a:pt x="1777660" y="3750235"/>
                  <a:pt x="1789613" y="3747247"/>
                </a:cubicBezTo>
                <a:cubicBezTo>
                  <a:pt x="1795590" y="3741271"/>
                  <a:pt x="1800295" y="3733666"/>
                  <a:pt x="1807543" y="3729318"/>
                </a:cubicBezTo>
                <a:cubicBezTo>
                  <a:pt x="1815646" y="3724456"/>
                  <a:pt x="1825751" y="3724075"/>
                  <a:pt x="1834437" y="3720353"/>
                </a:cubicBezTo>
                <a:cubicBezTo>
                  <a:pt x="1846720" y="3715089"/>
                  <a:pt x="1858693" y="3709054"/>
                  <a:pt x="1870296" y="3702424"/>
                </a:cubicBezTo>
                <a:cubicBezTo>
                  <a:pt x="1898350" y="3686393"/>
                  <a:pt x="1904202" y="3676831"/>
                  <a:pt x="1933049" y="3657600"/>
                </a:cubicBezTo>
                <a:cubicBezTo>
                  <a:pt x="1956505" y="3641963"/>
                  <a:pt x="1980757" y="3627552"/>
                  <a:pt x="2004766" y="3612777"/>
                </a:cubicBezTo>
                <a:cubicBezTo>
                  <a:pt x="2019606" y="3603645"/>
                  <a:pt x="2037269" y="3598204"/>
                  <a:pt x="2049590" y="3585883"/>
                </a:cubicBezTo>
                <a:cubicBezTo>
                  <a:pt x="2055566" y="3579906"/>
                  <a:pt x="2059959" y="3571733"/>
                  <a:pt x="2067519" y="3567953"/>
                </a:cubicBezTo>
                <a:cubicBezTo>
                  <a:pt x="2084423" y="3559501"/>
                  <a:pt x="2121307" y="3550024"/>
                  <a:pt x="2121307" y="3550024"/>
                </a:cubicBezTo>
                <a:cubicBezTo>
                  <a:pt x="2148522" y="3522809"/>
                  <a:pt x="2128308" y="3537677"/>
                  <a:pt x="2166131" y="3523130"/>
                </a:cubicBezTo>
                <a:cubicBezTo>
                  <a:pt x="2196170" y="3511577"/>
                  <a:pt x="2255778" y="3487271"/>
                  <a:pt x="2255778" y="3487271"/>
                </a:cubicBezTo>
                <a:cubicBezTo>
                  <a:pt x="2287298" y="3455749"/>
                  <a:pt x="2261646" y="3476693"/>
                  <a:pt x="2318531" y="3451412"/>
                </a:cubicBezTo>
                <a:cubicBezTo>
                  <a:pt x="2330743" y="3445985"/>
                  <a:pt x="2341712" y="3437709"/>
                  <a:pt x="2354390" y="3433483"/>
                </a:cubicBezTo>
                <a:cubicBezTo>
                  <a:pt x="2368845" y="3428665"/>
                  <a:pt x="2384619" y="3428896"/>
                  <a:pt x="2399213" y="3424518"/>
                </a:cubicBezTo>
                <a:cubicBezTo>
                  <a:pt x="2517141" y="3389139"/>
                  <a:pt x="2372435" y="3420907"/>
                  <a:pt x="2488860" y="3397624"/>
                </a:cubicBezTo>
                <a:cubicBezTo>
                  <a:pt x="2575519" y="3400612"/>
                  <a:pt x="2662276" y="3401496"/>
                  <a:pt x="2748837" y="3406588"/>
                </a:cubicBezTo>
                <a:cubicBezTo>
                  <a:pt x="2771015" y="3407893"/>
                  <a:pt x="2806959" y="3420006"/>
                  <a:pt x="2829519" y="3424518"/>
                </a:cubicBezTo>
                <a:cubicBezTo>
                  <a:pt x="2847343" y="3428083"/>
                  <a:pt x="2865563" y="3429540"/>
                  <a:pt x="2883307" y="3433483"/>
                </a:cubicBezTo>
                <a:cubicBezTo>
                  <a:pt x="2892532" y="3435533"/>
                  <a:pt x="2901034" y="3440155"/>
                  <a:pt x="2910201" y="3442447"/>
                </a:cubicBezTo>
                <a:cubicBezTo>
                  <a:pt x="2924983" y="3446142"/>
                  <a:pt x="2940243" y="3447716"/>
                  <a:pt x="2955025" y="3451412"/>
                </a:cubicBezTo>
                <a:cubicBezTo>
                  <a:pt x="2964192" y="3453704"/>
                  <a:pt x="2972653" y="3458524"/>
                  <a:pt x="2981919" y="3460377"/>
                </a:cubicBezTo>
                <a:cubicBezTo>
                  <a:pt x="3017567" y="3467506"/>
                  <a:pt x="3089496" y="3478306"/>
                  <a:pt x="3089496" y="3478306"/>
                </a:cubicBezTo>
                <a:cubicBezTo>
                  <a:pt x="3171087" y="3505504"/>
                  <a:pt x="3042236" y="3463788"/>
                  <a:pt x="3161213" y="3496236"/>
                </a:cubicBezTo>
                <a:cubicBezTo>
                  <a:pt x="3179446" y="3501209"/>
                  <a:pt x="3197072" y="3508189"/>
                  <a:pt x="3215001" y="3514165"/>
                </a:cubicBezTo>
                <a:cubicBezTo>
                  <a:pt x="3223966" y="3517153"/>
                  <a:pt x="3232728" y="3520838"/>
                  <a:pt x="3241896" y="3523130"/>
                </a:cubicBezTo>
                <a:cubicBezTo>
                  <a:pt x="3260096" y="3527680"/>
                  <a:pt x="3286642" y="3533342"/>
                  <a:pt x="3304649" y="3541059"/>
                </a:cubicBezTo>
                <a:cubicBezTo>
                  <a:pt x="3414659" y="3588206"/>
                  <a:pt x="3277373" y="3531903"/>
                  <a:pt x="3367401" y="3576918"/>
                </a:cubicBezTo>
                <a:cubicBezTo>
                  <a:pt x="3375853" y="3581144"/>
                  <a:pt x="3385844" y="3581657"/>
                  <a:pt x="3394296" y="3585883"/>
                </a:cubicBezTo>
                <a:cubicBezTo>
                  <a:pt x="3403933" y="3590701"/>
                  <a:pt x="3411553" y="3598994"/>
                  <a:pt x="3421190" y="3603812"/>
                </a:cubicBezTo>
                <a:cubicBezTo>
                  <a:pt x="3429642" y="3608038"/>
                  <a:pt x="3439632" y="3608551"/>
                  <a:pt x="3448084" y="3612777"/>
                </a:cubicBezTo>
                <a:cubicBezTo>
                  <a:pt x="3524364" y="3650917"/>
                  <a:pt x="3468843" y="3624005"/>
                  <a:pt x="3510837" y="3657600"/>
                </a:cubicBezTo>
                <a:cubicBezTo>
                  <a:pt x="3571377" y="3706032"/>
                  <a:pt x="3497525" y="3636290"/>
                  <a:pt x="3582554" y="3702424"/>
                </a:cubicBezTo>
                <a:cubicBezTo>
                  <a:pt x="3595897" y="3712802"/>
                  <a:pt x="3602376" y="3732938"/>
                  <a:pt x="3618413" y="3738283"/>
                </a:cubicBezTo>
                <a:cubicBezTo>
                  <a:pt x="3656491" y="3750975"/>
                  <a:pt x="3676940" y="3756382"/>
                  <a:pt x="3717025" y="3783106"/>
                </a:cubicBezTo>
                <a:cubicBezTo>
                  <a:pt x="3744037" y="3801115"/>
                  <a:pt x="3747927" y="3805315"/>
                  <a:pt x="3779778" y="3818965"/>
                </a:cubicBezTo>
                <a:cubicBezTo>
                  <a:pt x="3797788" y="3826684"/>
                  <a:pt x="3824327" y="3832343"/>
                  <a:pt x="3842531" y="3836894"/>
                </a:cubicBezTo>
                <a:cubicBezTo>
                  <a:pt x="3854484" y="3842871"/>
                  <a:pt x="3866178" y="3849396"/>
                  <a:pt x="3878390" y="3854824"/>
                </a:cubicBezTo>
                <a:cubicBezTo>
                  <a:pt x="3953694" y="3888293"/>
                  <a:pt x="3895200" y="3860600"/>
                  <a:pt x="3950107" y="3881718"/>
                </a:cubicBezTo>
                <a:cubicBezTo>
                  <a:pt x="4062548" y="3924965"/>
                  <a:pt x="4004101" y="3910447"/>
                  <a:pt x="4084578" y="3926541"/>
                </a:cubicBezTo>
                <a:cubicBezTo>
                  <a:pt x="4119595" y="3961560"/>
                  <a:pt x="4082854" y="3930163"/>
                  <a:pt x="4129401" y="3953436"/>
                </a:cubicBezTo>
                <a:cubicBezTo>
                  <a:pt x="4139038" y="3958254"/>
                  <a:pt x="4146659" y="3966547"/>
                  <a:pt x="4156296" y="3971365"/>
                </a:cubicBezTo>
                <a:cubicBezTo>
                  <a:pt x="4164748" y="3975591"/>
                  <a:pt x="4174738" y="3976104"/>
                  <a:pt x="4183190" y="3980330"/>
                </a:cubicBezTo>
                <a:cubicBezTo>
                  <a:pt x="4192827" y="3985148"/>
                  <a:pt x="4200447" y="3993441"/>
                  <a:pt x="4210084" y="3998259"/>
                </a:cubicBezTo>
                <a:cubicBezTo>
                  <a:pt x="4235031" y="4010732"/>
                  <a:pt x="4283595" y="4025751"/>
                  <a:pt x="4308696" y="4034118"/>
                </a:cubicBezTo>
                <a:cubicBezTo>
                  <a:pt x="4317661" y="4037106"/>
                  <a:pt x="4326422" y="4040791"/>
                  <a:pt x="4335590" y="4043083"/>
                </a:cubicBezTo>
                <a:cubicBezTo>
                  <a:pt x="4347543" y="4046071"/>
                  <a:pt x="4359648" y="4048507"/>
                  <a:pt x="4371449" y="4052047"/>
                </a:cubicBezTo>
                <a:cubicBezTo>
                  <a:pt x="4389551" y="4057478"/>
                  <a:pt x="4407308" y="4064001"/>
                  <a:pt x="4425237" y="4069977"/>
                </a:cubicBezTo>
                <a:cubicBezTo>
                  <a:pt x="4434202" y="4072965"/>
                  <a:pt x="4443357" y="4075431"/>
                  <a:pt x="4452131" y="4078941"/>
                </a:cubicBezTo>
                <a:cubicBezTo>
                  <a:pt x="4467072" y="4084918"/>
                  <a:pt x="4481429" y="4092637"/>
                  <a:pt x="4496954" y="4096871"/>
                </a:cubicBezTo>
                <a:cubicBezTo>
                  <a:pt x="4514490" y="4101654"/>
                  <a:pt x="4532813" y="4102848"/>
                  <a:pt x="4550743" y="4105836"/>
                </a:cubicBezTo>
                <a:cubicBezTo>
                  <a:pt x="4580451" y="4117719"/>
                  <a:pt x="4618660" y="4134020"/>
                  <a:pt x="4649354" y="4141694"/>
                </a:cubicBezTo>
                <a:cubicBezTo>
                  <a:pt x="4673260" y="4147671"/>
                  <a:pt x="4696541" y="4157288"/>
                  <a:pt x="4721072" y="4159624"/>
                </a:cubicBezTo>
                <a:cubicBezTo>
                  <a:pt x="4783825" y="4165600"/>
                  <a:pt x="4846928" y="4168638"/>
                  <a:pt x="4909331" y="4177553"/>
                </a:cubicBezTo>
                <a:cubicBezTo>
                  <a:pt x="4930249" y="4180541"/>
                  <a:pt x="4951241" y="4183044"/>
                  <a:pt x="4972084" y="4186518"/>
                </a:cubicBezTo>
                <a:cubicBezTo>
                  <a:pt x="4987114" y="4189023"/>
                  <a:pt x="5001916" y="4192757"/>
                  <a:pt x="5016907" y="4195483"/>
                </a:cubicBezTo>
                <a:cubicBezTo>
                  <a:pt x="5034791" y="4198735"/>
                  <a:pt x="5052766" y="4201459"/>
                  <a:pt x="5070696" y="4204447"/>
                </a:cubicBezTo>
                <a:cubicBezTo>
                  <a:pt x="5131233" y="4224627"/>
                  <a:pt x="5056725" y="4201343"/>
                  <a:pt x="5151378" y="4222377"/>
                </a:cubicBezTo>
                <a:cubicBezTo>
                  <a:pt x="5160603" y="4224427"/>
                  <a:pt x="5169047" y="4229291"/>
                  <a:pt x="5178272" y="4231341"/>
                </a:cubicBezTo>
                <a:cubicBezTo>
                  <a:pt x="5196016" y="4235284"/>
                  <a:pt x="5214131" y="4237318"/>
                  <a:pt x="5232060" y="4240306"/>
                </a:cubicBezTo>
                <a:cubicBezTo>
                  <a:pt x="5285848" y="4237318"/>
                  <a:pt x="5339796" y="4236448"/>
                  <a:pt x="5393425" y="4231341"/>
                </a:cubicBezTo>
                <a:cubicBezTo>
                  <a:pt x="5402832" y="4230445"/>
                  <a:pt x="5411471" y="4225695"/>
                  <a:pt x="5420319" y="4222377"/>
                </a:cubicBezTo>
                <a:cubicBezTo>
                  <a:pt x="5435387" y="4216727"/>
                  <a:pt x="5449876" y="4209536"/>
                  <a:pt x="5465143" y="4204447"/>
                </a:cubicBezTo>
                <a:cubicBezTo>
                  <a:pt x="5499264" y="4193073"/>
                  <a:pt x="5497677" y="4199469"/>
                  <a:pt x="5527896" y="4186518"/>
                </a:cubicBezTo>
                <a:cubicBezTo>
                  <a:pt x="5540179" y="4181254"/>
                  <a:pt x="5551471" y="4173852"/>
                  <a:pt x="5563754" y="4168588"/>
                </a:cubicBezTo>
                <a:cubicBezTo>
                  <a:pt x="5572440" y="4164866"/>
                  <a:pt x="5581963" y="4163346"/>
                  <a:pt x="5590649" y="4159624"/>
                </a:cubicBezTo>
                <a:cubicBezTo>
                  <a:pt x="5602932" y="4154360"/>
                  <a:pt x="5613829" y="4145920"/>
                  <a:pt x="5626507" y="4141694"/>
                </a:cubicBezTo>
                <a:cubicBezTo>
                  <a:pt x="5640962" y="4136876"/>
                  <a:pt x="5656390" y="4135718"/>
                  <a:pt x="5671331" y="4132730"/>
                </a:cubicBezTo>
                <a:cubicBezTo>
                  <a:pt x="5683284" y="4126753"/>
                  <a:pt x="5694677" y="4119492"/>
                  <a:pt x="5707190" y="4114800"/>
                </a:cubicBezTo>
                <a:cubicBezTo>
                  <a:pt x="5718726" y="4110474"/>
                  <a:pt x="5731202" y="4109221"/>
                  <a:pt x="5743049" y="4105836"/>
                </a:cubicBezTo>
                <a:cubicBezTo>
                  <a:pt x="5766657" y="4099091"/>
                  <a:pt x="5784068" y="4091981"/>
                  <a:pt x="5805801" y="4078941"/>
                </a:cubicBezTo>
                <a:cubicBezTo>
                  <a:pt x="5824279" y="4067854"/>
                  <a:pt x="5859590" y="4043083"/>
                  <a:pt x="5859590" y="4043083"/>
                </a:cubicBezTo>
                <a:cubicBezTo>
                  <a:pt x="5865566" y="4034118"/>
                  <a:pt x="5874112" y="4026410"/>
                  <a:pt x="5877519" y="4016188"/>
                </a:cubicBezTo>
                <a:cubicBezTo>
                  <a:pt x="5883267" y="3998944"/>
                  <a:pt x="5882919" y="3980224"/>
                  <a:pt x="5886484" y="3962400"/>
                </a:cubicBezTo>
                <a:cubicBezTo>
                  <a:pt x="5888900" y="3950318"/>
                  <a:pt x="5892776" y="3938569"/>
                  <a:pt x="5895449" y="3926541"/>
                </a:cubicBezTo>
                <a:cubicBezTo>
                  <a:pt x="5898754" y="3911667"/>
                  <a:pt x="5901108" y="3896592"/>
                  <a:pt x="5904413" y="3881718"/>
                </a:cubicBezTo>
                <a:cubicBezTo>
                  <a:pt x="5913444" y="3841078"/>
                  <a:pt x="5916412" y="3836757"/>
                  <a:pt x="5931307" y="3792071"/>
                </a:cubicBezTo>
                <a:lnTo>
                  <a:pt x="5931307" y="3792071"/>
                </a:lnTo>
                <a:cubicBezTo>
                  <a:pt x="5934295" y="3780118"/>
                  <a:pt x="5935946" y="3767748"/>
                  <a:pt x="5940272" y="3756212"/>
                </a:cubicBezTo>
                <a:cubicBezTo>
                  <a:pt x="5944964" y="3743699"/>
                  <a:pt x="5952773" y="3732565"/>
                  <a:pt x="5958201" y="3720353"/>
                </a:cubicBezTo>
                <a:cubicBezTo>
                  <a:pt x="5964737" y="3705648"/>
                  <a:pt x="5969387" y="3690141"/>
                  <a:pt x="5976131" y="3675530"/>
                </a:cubicBezTo>
                <a:cubicBezTo>
                  <a:pt x="5993281" y="3638371"/>
                  <a:pt x="6015515" y="3594041"/>
                  <a:pt x="6038884" y="3558988"/>
                </a:cubicBezTo>
                <a:cubicBezTo>
                  <a:pt x="6047172" y="3546556"/>
                  <a:pt x="6055213" y="3533695"/>
                  <a:pt x="6065778" y="3523130"/>
                </a:cubicBezTo>
                <a:cubicBezTo>
                  <a:pt x="6076343" y="3512565"/>
                  <a:pt x="6089684" y="3505201"/>
                  <a:pt x="6101637" y="3496236"/>
                </a:cubicBezTo>
                <a:cubicBezTo>
                  <a:pt x="6145964" y="3429742"/>
                  <a:pt x="6094917" y="3502506"/>
                  <a:pt x="6137496" y="3451412"/>
                </a:cubicBezTo>
                <a:cubicBezTo>
                  <a:pt x="6147061" y="3439934"/>
                  <a:pt x="6154551" y="3426797"/>
                  <a:pt x="6164390" y="3415553"/>
                </a:cubicBezTo>
                <a:cubicBezTo>
                  <a:pt x="6175521" y="3402831"/>
                  <a:pt x="6189248" y="3392529"/>
                  <a:pt x="6200249" y="3379694"/>
                </a:cubicBezTo>
                <a:cubicBezTo>
                  <a:pt x="6207261" y="3371514"/>
                  <a:pt x="6211841" y="3361513"/>
                  <a:pt x="6218178" y="3352800"/>
                </a:cubicBezTo>
                <a:cubicBezTo>
                  <a:pt x="6235754" y="3328633"/>
                  <a:pt x="6250836" y="3302213"/>
                  <a:pt x="6271966" y="3281083"/>
                </a:cubicBezTo>
                <a:lnTo>
                  <a:pt x="6316790" y="3236259"/>
                </a:lnTo>
                <a:cubicBezTo>
                  <a:pt x="6322766" y="3224306"/>
                  <a:pt x="6328089" y="3212003"/>
                  <a:pt x="6334719" y="3200400"/>
                </a:cubicBezTo>
                <a:cubicBezTo>
                  <a:pt x="6340065" y="3191045"/>
                  <a:pt x="6347490" y="3182965"/>
                  <a:pt x="6352649" y="3173506"/>
                </a:cubicBezTo>
                <a:cubicBezTo>
                  <a:pt x="6365447" y="3150042"/>
                  <a:pt x="6376554" y="3125694"/>
                  <a:pt x="6388507" y="3101788"/>
                </a:cubicBezTo>
                <a:cubicBezTo>
                  <a:pt x="6394483" y="3089835"/>
                  <a:pt x="6402211" y="3078608"/>
                  <a:pt x="6406437" y="3065930"/>
                </a:cubicBezTo>
                <a:cubicBezTo>
                  <a:pt x="6412413" y="3048000"/>
                  <a:pt x="6419782" y="3030476"/>
                  <a:pt x="6424366" y="3012141"/>
                </a:cubicBezTo>
                <a:lnTo>
                  <a:pt x="6442296" y="2940424"/>
                </a:lnTo>
                <a:cubicBezTo>
                  <a:pt x="6439308" y="2901577"/>
                  <a:pt x="6438164" y="2862544"/>
                  <a:pt x="6433331" y="2823883"/>
                </a:cubicBezTo>
                <a:cubicBezTo>
                  <a:pt x="6432159" y="2814506"/>
                  <a:pt x="6427758" y="2805808"/>
                  <a:pt x="6424366" y="2796988"/>
                </a:cubicBezTo>
                <a:cubicBezTo>
                  <a:pt x="6412812" y="2766949"/>
                  <a:pt x="6396313" y="2738564"/>
                  <a:pt x="6388507" y="2707341"/>
                </a:cubicBezTo>
                <a:lnTo>
                  <a:pt x="6370578" y="2635624"/>
                </a:lnTo>
                <a:cubicBezTo>
                  <a:pt x="6367590" y="2623671"/>
                  <a:pt x="6365509" y="2611454"/>
                  <a:pt x="6361613" y="2599765"/>
                </a:cubicBezTo>
                <a:cubicBezTo>
                  <a:pt x="6358625" y="2590800"/>
                  <a:pt x="6354699" y="2582096"/>
                  <a:pt x="6352649" y="2572871"/>
                </a:cubicBezTo>
                <a:cubicBezTo>
                  <a:pt x="6348706" y="2555127"/>
                  <a:pt x="6346936" y="2536966"/>
                  <a:pt x="6343684" y="2519083"/>
                </a:cubicBezTo>
                <a:cubicBezTo>
                  <a:pt x="6340958" y="2504092"/>
                  <a:pt x="6337707" y="2489200"/>
                  <a:pt x="6334719" y="2474259"/>
                </a:cubicBezTo>
                <a:cubicBezTo>
                  <a:pt x="6328891" y="2363540"/>
                  <a:pt x="6333792" y="2335151"/>
                  <a:pt x="6316790" y="2250141"/>
                </a:cubicBezTo>
                <a:cubicBezTo>
                  <a:pt x="6310018" y="2216280"/>
                  <a:pt x="6301325" y="2194782"/>
                  <a:pt x="6289896" y="2160494"/>
                </a:cubicBezTo>
                <a:cubicBezTo>
                  <a:pt x="6286908" y="2151529"/>
                  <a:pt x="6284441" y="2142374"/>
                  <a:pt x="6280931" y="2133600"/>
                </a:cubicBezTo>
                <a:cubicBezTo>
                  <a:pt x="6274954" y="2118659"/>
                  <a:pt x="6268651" y="2103844"/>
                  <a:pt x="6263001" y="2088777"/>
                </a:cubicBezTo>
                <a:cubicBezTo>
                  <a:pt x="6259683" y="2079929"/>
                  <a:pt x="6258263" y="2070335"/>
                  <a:pt x="6254037" y="2061883"/>
                </a:cubicBezTo>
                <a:cubicBezTo>
                  <a:pt x="6247054" y="2047917"/>
                  <a:pt x="6221069" y="2006763"/>
                  <a:pt x="6209213" y="1990165"/>
                </a:cubicBezTo>
                <a:cubicBezTo>
                  <a:pt x="6200529" y="1978007"/>
                  <a:pt x="6190238" y="1966976"/>
                  <a:pt x="6182319" y="1954306"/>
                </a:cubicBezTo>
                <a:cubicBezTo>
                  <a:pt x="6175236" y="1942973"/>
                  <a:pt x="6172408" y="1929138"/>
                  <a:pt x="6164390" y="1918447"/>
                </a:cubicBezTo>
                <a:cubicBezTo>
                  <a:pt x="6154248" y="1904924"/>
                  <a:pt x="6137908" y="1896653"/>
                  <a:pt x="6128531" y="1882588"/>
                </a:cubicBezTo>
                <a:cubicBezTo>
                  <a:pt x="6094192" y="1831082"/>
                  <a:pt x="6118217" y="1863309"/>
                  <a:pt x="6047849" y="1792941"/>
                </a:cubicBezTo>
                <a:cubicBezTo>
                  <a:pt x="6041872" y="1786964"/>
                  <a:pt x="6037167" y="1779361"/>
                  <a:pt x="6029919" y="1775012"/>
                </a:cubicBezTo>
                <a:lnTo>
                  <a:pt x="5985096" y="1748118"/>
                </a:lnTo>
                <a:cubicBezTo>
                  <a:pt x="5979119" y="1739153"/>
                  <a:pt x="5974785" y="1728843"/>
                  <a:pt x="5967166" y="1721224"/>
                </a:cubicBezTo>
                <a:cubicBezTo>
                  <a:pt x="5959547" y="1713605"/>
                  <a:pt x="5949039" y="1709556"/>
                  <a:pt x="5940272" y="1703294"/>
                </a:cubicBezTo>
                <a:cubicBezTo>
                  <a:pt x="5928114" y="1694610"/>
                  <a:pt x="5915757" y="1686124"/>
                  <a:pt x="5904413" y="1676400"/>
                </a:cubicBezTo>
                <a:cubicBezTo>
                  <a:pt x="5894787" y="1668149"/>
                  <a:pt x="5887259" y="1657622"/>
                  <a:pt x="5877519" y="1649506"/>
                </a:cubicBezTo>
                <a:cubicBezTo>
                  <a:pt x="5869242" y="1642609"/>
                  <a:pt x="5859038" y="1638308"/>
                  <a:pt x="5850625" y="1631577"/>
                </a:cubicBezTo>
                <a:cubicBezTo>
                  <a:pt x="5827336" y="1612945"/>
                  <a:pt x="5836850" y="1609518"/>
                  <a:pt x="5805801" y="1595718"/>
                </a:cubicBezTo>
                <a:cubicBezTo>
                  <a:pt x="5788531" y="1588042"/>
                  <a:pt x="5767738" y="1588271"/>
                  <a:pt x="5752013" y="1577788"/>
                </a:cubicBezTo>
                <a:cubicBezTo>
                  <a:pt x="5693078" y="1538499"/>
                  <a:pt x="5756546" y="1577403"/>
                  <a:pt x="5698225" y="1550894"/>
                </a:cubicBezTo>
                <a:cubicBezTo>
                  <a:pt x="5673893" y="1539834"/>
                  <a:pt x="5650413" y="1526989"/>
                  <a:pt x="5626507" y="1515036"/>
                </a:cubicBezTo>
                <a:lnTo>
                  <a:pt x="5554790" y="1479177"/>
                </a:lnTo>
                <a:cubicBezTo>
                  <a:pt x="5542837" y="1473200"/>
                  <a:pt x="5531896" y="1464488"/>
                  <a:pt x="5518931" y="1461247"/>
                </a:cubicBezTo>
                <a:cubicBezTo>
                  <a:pt x="5506978" y="1458259"/>
                  <a:pt x="5495182" y="1454554"/>
                  <a:pt x="5483072" y="1452283"/>
                </a:cubicBezTo>
                <a:cubicBezTo>
                  <a:pt x="5447341" y="1445584"/>
                  <a:pt x="5409984" y="1445849"/>
                  <a:pt x="5375496" y="1434353"/>
                </a:cubicBezTo>
                <a:cubicBezTo>
                  <a:pt x="5331357" y="1419640"/>
                  <a:pt x="5357922" y="1426941"/>
                  <a:pt x="5294813" y="1416424"/>
                </a:cubicBezTo>
                <a:cubicBezTo>
                  <a:pt x="5223908" y="1392788"/>
                  <a:pt x="5306404" y="1417872"/>
                  <a:pt x="5151378" y="1398494"/>
                </a:cubicBezTo>
                <a:cubicBezTo>
                  <a:pt x="5142001" y="1397322"/>
                  <a:pt x="5133651" y="1391822"/>
                  <a:pt x="5124484" y="1389530"/>
                </a:cubicBezTo>
                <a:cubicBezTo>
                  <a:pt x="5109702" y="1385835"/>
                  <a:pt x="5094255" y="1384943"/>
                  <a:pt x="5079660" y="1380565"/>
                </a:cubicBezTo>
                <a:cubicBezTo>
                  <a:pt x="5064247" y="1375941"/>
                  <a:pt x="5049904" y="1368286"/>
                  <a:pt x="5034837" y="1362636"/>
                </a:cubicBezTo>
                <a:cubicBezTo>
                  <a:pt x="5025989" y="1359318"/>
                  <a:pt x="5016908" y="1356659"/>
                  <a:pt x="5007943" y="1353671"/>
                </a:cubicBezTo>
                <a:cubicBezTo>
                  <a:pt x="5001966" y="1347694"/>
                  <a:pt x="4996506" y="1341152"/>
                  <a:pt x="4990013" y="1335741"/>
                </a:cubicBezTo>
                <a:cubicBezTo>
                  <a:pt x="4978535" y="1326176"/>
                  <a:pt x="4964719" y="1319412"/>
                  <a:pt x="4954154" y="1308847"/>
                </a:cubicBezTo>
                <a:cubicBezTo>
                  <a:pt x="4940624" y="1295317"/>
                  <a:pt x="4930748" y="1278551"/>
                  <a:pt x="4918296" y="1264024"/>
                </a:cubicBezTo>
                <a:cubicBezTo>
                  <a:pt x="4884737" y="1224871"/>
                  <a:pt x="4910399" y="1270109"/>
                  <a:pt x="4864507" y="1201271"/>
                </a:cubicBezTo>
                <a:cubicBezTo>
                  <a:pt x="4857094" y="1190152"/>
                  <a:pt x="4852554" y="1177365"/>
                  <a:pt x="4846578" y="1165412"/>
                </a:cubicBezTo>
                <a:cubicBezTo>
                  <a:pt x="4838007" y="1105418"/>
                  <a:pt x="4823796" y="1008563"/>
                  <a:pt x="4819684" y="959224"/>
                </a:cubicBezTo>
                <a:cubicBezTo>
                  <a:pt x="4811073" y="855891"/>
                  <a:pt x="4813227" y="846253"/>
                  <a:pt x="4792790" y="744071"/>
                </a:cubicBezTo>
                <a:cubicBezTo>
                  <a:pt x="4788934" y="724793"/>
                  <a:pt x="4773469" y="628201"/>
                  <a:pt x="4756931" y="600636"/>
                </a:cubicBezTo>
                <a:cubicBezTo>
                  <a:pt x="4747966" y="585695"/>
                  <a:pt x="4737247" y="571675"/>
                  <a:pt x="4730037" y="555812"/>
                </a:cubicBezTo>
                <a:cubicBezTo>
                  <a:pt x="4722216" y="538607"/>
                  <a:pt x="4718083" y="519953"/>
                  <a:pt x="4712107" y="502024"/>
                </a:cubicBezTo>
                <a:cubicBezTo>
                  <a:pt x="4709119" y="493059"/>
                  <a:pt x="4707369" y="483582"/>
                  <a:pt x="4703143" y="475130"/>
                </a:cubicBezTo>
                <a:cubicBezTo>
                  <a:pt x="4697166" y="463177"/>
                  <a:pt x="4691843" y="450874"/>
                  <a:pt x="4685213" y="439271"/>
                </a:cubicBezTo>
                <a:cubicBezTo>
                  <a:pt x="4679868" y="429916"/>
                  <a:pt x="4672102" y="422014"/>
                  <a:pt x="4667284" y="412377"/>
                </a:cubicBezTo>
                <a:cubicBezTo>
                  <a:pt x="4663058" y="403925"/>
                  <a:pt x="4663812" y="393172"/>
                  <a:pt x="4658319" y="385483"/>
                </a:cubicBezTo>
                <a:cubicBezTo>
                  <a:pt x="4648494" y="371728"/>
                  <a:pt x="4622460" y="349624"/>
                  <a:pt x="4622460" y="349624"/>
                </a:cubicBezTo>
                <a:cubicBezTo>
                  <a:pt x="4619472" y="340659"/>
                  <a:pt x="4618358" y="330833"/>
                  <a:pt x="4613496" y="322730"/>
                </a:cubicBezTo>
                <a:cubicBezTo>
                  <a:pt x="4609147" y="315482"/>
                  <a:pt x="4600846" y="311400"/>
                  <a:pt x="4595566" y="304800"/>
                </a:cubicBezTo>
                <a:cubicBezTo>
                  <a:pt x="4588835" y="296387"/>
                  <a:pt x="4582796" y="287365"/>
                  <a:pt x="4577637" y="277906"/>
                </a:cubicBezTo>
                <a:cubicBezTo>
                  <a:pt x="4564838" y="254442"/>
                  <a:pt x="4557815" y="227570"/>
                  <a:pt x="4541778" y="206188"/>
                </a:cubicBezTo>
                <a:cubicBezTo>
                  <a:pt x="4518991" y="175806"/>
                  <a:pt x="4501710" y="149244"/>
                  <a:pt x="4470060" y="125506"/>
                </a:cubicBezTo>
                <a:cubicBezTo>
                  <a:pt x="4446154" y="107577"/>
                  <a:pt x="4426692" y="81168"/>
                  <a:pt x="4398343" y="71718"/>
                </a:cubicBezTo>
                <a:cubicBezTo>
                  <a:pt x="4248579" y="21796"/>
                  <a:pt x="4434003" y="87927"/>
                  <a:pt x="4299731" y="26894"/>
                </a:cubicBezTo>
                <a:cubicBezTo>
                  <a:pt x="4282526" y="19074"/>
                  <a:pt x="4263872" y="14941"/>
                  <a:pt x="4245943" y="8965"/>
                </a:cubicBezTo>
                <a:lnTo>
                  <a:pt x="4219049" y="0"/>
                </a:lnTo>
                <a:cubicBezTo>
                  <a:pt x="3934260" y="21907"/>
                  <a:pt x="4289531" y="0"/>
                  <a:pt x="3959072" y="0"/>
                </a:cubicBezTo>
                <a:cubicBezTo>
                  <a:pt x="3944099" y="0"/>
                  <a:pt x="3837468" y="13961"/>
                  <a:pt x="3815637" y="17930"/>
                </a:cubicBezTo>
                <a:cubicBezTo>
                  <a:pt x="3803515" y="20134"/>
                  <a:pt x="3792004" y="25366"/>
                  <a:pt x="3779778" y="26894"/>
                </a:cubicBezTo>
                <a:cubicBezTo>
                  <a:pt x="3744073" y="31357"/>
                  <a:pt x="3707987" y="32092"/>
                  <a:pt x="3672201" y="35859"/>
                </a:cubicBezTo>
                <a:cubicBezTo>
                  <a:pt x="3651187" y="38071"/>
                  <a:pt x="3630366" y="41836"/>
                  <a:pt x="3609449" y="44824"/>
                </a:cubicBezTo>
                <a:cubicBezTo>
                  <a:pt x="3589709" y="51403"/>
                  <a:pt x="3567154" y="59684"/>
                  <a:pt x="3546696" y="62753"/>
                </a:cubicBezTo>
                <a:cubicBezTo>
                  <a:pt x="3485849" y="71880"/>
                  <a:pt x="3389690" y="82191"/>
                  <a:pt x="3322578" y="89647"/>
                </a:cubicBezTo>
                <a:cubicBezTo>
                  <a:pt x="3216293" y="116219"/>
                  <a:pt x="3384540" y="75463"/>
                  <a:pt x="3223966" y="107577"/>
                </a:cubicBezTo>
                <a:cubicBezTo>
                  <a:pt x="3214700" y="109430"/>
                  <a:pt x="3206158" y="113945"/>
                  <a:pt x="3197072" y="116541"/>
                </a:cubicBezTo>
                <a:cubicBezTo>
                  <a:pt x="3183667" y="120371"/>
                  <a:pt x="3148649" y="127306"/>
                  <a:pt x="3134319" y="134471"/>
                </a:cubicBezTo>
                <a:cubicBezTo>
                  <a:pt x="3124682" y="139289"/>
                  <a:pt x="3117328" y="148156"/>
                  <a:pt x="3107425" y="152400"/>
                </a:cubicBezTo>
                <a:cubicBezTo>
                  <a:pt x="3017375" y="190993"/>
                  <a:pt x="3138255" y="119054"/>
                  <a:pt x="3017778" y="179294"/>
                </a:cubicBezTo>
                <a:cubicBezTo>
                  <a:pt x="2965013" y="205677"/>
                  <a:pt x="2994600" y="192997"/>
                  <a:pt x="2928131" y="215153"/>
                </a:cubicBezTo>
                <a:lnTo>
                  <a:pt x="2901237" y="224118"/>
                </a:lnTo>
                <a:cubicBezTo>
                  <a:pt x="2892272" y="227106"/>
                  <a:pt x="2883664" y="231530"/>
                  <a:pt x="2874343" y="233083"/>
                </a:cubicBezTo>
                <a:cubicBezTo>
                  <a:pt x="2838484" y="239059"/>
                  <a:pt x="2803027" y="248422"/>
                  <a:pt x="2766766" y="251012"/>
                </a:cubicBezTo>
                <a:cubicBezTo>
                  <a:pt x="2590502" y="263603"/>
                  <a:pt x="2772487" y="280761"/>
                  <a:pt x="2578217" y="292188"/>
                </a:cubicBezTo>
                <a:cubicBezTo>
                  <a:pt x="2566264" y="295176"/>
                  <a:pt x="2518319" y="289917"/>
                  <a:pt x="2506209" y="292188"/>
                </a:cubicBezTo>
                <a:cubicBezTo>
                  <a:pt x="2482206" y="292188"/>
                  <a:pt x="2481916" y="294568"/>
                  <a:pt x="2434201" y="292188"/>
                </a:cubicBezTo>
                <a:close/>
              </a:path>
            </a:pathLst>
          </a:custGeom>
          <a:solidFill>
            <a:srgbClr val="FFCC99"/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5796136" y="3789040"/>
            <a:ext cx="1369203" cy="709224"/>
          </a:xfrm>
          <a:custGeom>
            <a:avLst/>
            <a:gdLst>
              <a:gd name="connsiteX0" fmla="*/ 636104 w 1109569"/>
              <a:gd name="connsiteY0" fmla="*/ 326003 h 514214"/>
              <a:gd name="connsiteX1" fmla="*/ 636104 w 1109569"/>
              <a:gd name="connsiteY1" fmla="*/ 326003 h 514214"/>
              <a:gd name="connsiteX2" fmla="*/ 564543 w 1109569"/>
              <a:gd name="connsiteY2" fmla="*/ 294198 h 514214"/>
              <a:gd name="connsiteX3" fmla="*/ 540689 w 1109569"/>
              <a:gd name="connsiteY3" fmla="*/ 270344 h 514214"/>
              <a:gd name="connsiteX4" fmla="*/ 492981 w 1109569"/>
              <a:gd name="connsiteY4" fmla="*/ 238539 h 514214"/>
              <a:gd name="connsiteX5" fmla="*/ 469127 w 1109569"/>
              <a:gd name="connsiteY5" fmla="*/ 222636 h 514214"/>
              <a:gd name="connsiteX6" fmla="*/ 445273 w 1109569"/>
              <a:gd name="connsiteY6" fmla="*/ 206734 h 514214"/>
              <a:gd name="connsiteX7" fmla="*/ 421419 w 1109569"/>
              <a:gd name="connsiteY7" fmla="*/ 190831 h 514214"/>
              <a:gd name="connsiteX8" fmla="*/ 397565 w 1109569"/>
              <a:gd name="connsiteY8" fmla="*/ 182880 h 514214"/>
              <a:gd name="connsiteX9" fmla="*/ 381663 w 1109569"/>
              <a:gd name="connsiteY9" fmla="*/ 159026 h 514214"/>
              <a:gd name="connsiteX10" fmla="*/ 357809 w 1109569"/>
              <a:gd name="connsiteY10" fmla="*/ 143123 h 514214"/>
              <a:gd name="connsiteX11" fmla="*/ 349857 w 1109569"/>
              <a:gd name="connsiteY11" fmla="*/ 119269 h 514214"/>
              <a:gd name="connsiteX12" fmla="*/ 318052 w 1109569"/>
              <a:gd name="connsiteY12" fmla="*/ 71561 h 514214"/>
              <a:gd name="connsiteX13" fmla="*/ 294198 w 1109569"/>
              <a:gd name="connsiteY13" fmla="*/ 23854 h 514214"/>
              <a:gd name="connsiteX14" fmla="*/ 214685 w 1109569"/>
              <a:gd name="connsiteY14" fmla="*/ 0 h 514214"/>
              <a:gd name="connsiteX15" fmla="*/ 95416 w 1109569"/>
              <a:gd name="connsiteY15" fmla="*/ 15902 h 514214"/>
              <a:gd name="connsiteX16" fmla="*/ 47708 w 1109569"/>
              <a:gd name="connsiteY16" fmla="*/ 31805 h 514214"/>
              <a:gd name="connsiteX17" fmla="*/ 7951 w 1109569"/>
              <a:gd name="connsiteY17" fmla="*/ 95415 h 514214"/>
              <a:gd name="connsiteX18" fmla="*/ 0 w 1109569"/>
              <a:gd name="connsiteY18" fmla="*/ 119269 h 514214"/>
              <a:gd name="connsiteX19" fmla="*/ 15903 w 1109569"/>
              <a:gd name="connsiteY19" fmla="*/ 214685 h 514214"/>
              <a:gd name="connsiteX20" fmla="*/ 31805 w 1109569"/>
              <a:gd name="connsiteY20" fmla="*/ 238539 h 514214"/>
              <a:gd name="connsiteX21" fmla="*/ 55659 w 1109569"/>
              <a:gd name="connsiteY21" fmla="*/ 286247 h 514214"/>
              <a:gd name="connsiteX22" fmla="*/ 79513 w 1109569"/>
              <a:gd name="connsiteY22" fmla="*/ 302149 h 514214"/>
              <a:gd name="connsiteX23" fmla="*/ 103367 w 1109569"/>
              <a:gd name="connsiteY23" fmla="*/ 326003 h 514214"/>
              <a:gd name="connsiteX24" fmla="*/ 135172 w 1109569"/>
              <a:gd name="connsiteY24" fmla="*/ 333955 h 514214"/>
              <a:gd name="connsiteX25" fmla="*/ 159026 w 1109569"/>
              <a:gd name="connsiteY25" fmla="*/ 341906 h 514214"/>
              <a:gd name="connsiteX26" fmla="*/ 206734 w 1109569"/>
              <a:gd name="connsiteY26" fmla="*/ 326003 h 514214"/>
              <a:gd name="connsiteX27" fmla="*/ 230588 w 1109569"/>
              <a:gd name="connsiteY27" fmla="*/ 318052 h 514214"/>
              <a:gd name="connsiteX28" fmla="*/ 294198 w 1109569"/>
              <a:gd name="connsiteY28" fmla="*/ 302149 h 514214"/>
              <a:gd name="connsiteX29" fmla="*/ 389614 w 1109569"/>
              <a:gd name="connsiteY29" fmla="*/ 310101 h 514214"/>
              <a:gd name="connsiteX30" fmla="*/ 421419 w 1109569"/>
              <a:gd name="connsiteY30" fmla="*/ 318052 h 514214"/>
              <a:gd name="connsiteX31" fmla="*/ 477078 w 1109569"/>
              <a:gd name="connsiteY31" fmla="*/ 341906 h 514214"/>
              <a:gd name="connsiteX32" fmla="*/ 500932 w 1109569"/>
              <a:gd name="connsiteY32" fmla="*/ 357808 h 514214"/>
              <a:gd name="connsiteX33" fmla="*/ 524786 w 1109569"/>
              <a:gd name="connsiteY33" fmla="*/ 365760 h 514214"/>
              <a:gd name="connsiteX34" fmla="*/ 572494 w 1109569"/>
              <a:gd name="connsiteY34" fmla="*/ 405516 h 514214"/>
              <a:gd name="connsiteX35" fmla="*/ 636104 w 1109569"/>
              <a:gd name="connsiteY35" fmla="*/ 453224 h 514214"/>
              <a:gd name="connsiteX36" fmla="*/ 659958 w 1109569"/>
              <a:gd name="connsiteY36" fmla="*/ 469127 h 514214"/>
              <a:gd name="connsiteX37" fmla="*/ 683812 w 1109569"/>
              <a:gd name="connsiteY37" fmla="*/ 477078 h 514214"/>
              <a:gd name="connsiteX38" fmla="*/ 707666 w 1109569"/>
              <a:gd name="connsiteY38" fmla="*/ 492981 h 514214"/>
              <a:gd name="connsiteX39" fmla="*/ 922351 w 1109569"/>
              <a:gd name="connsiteY39" fmla="*/ 492981 h 514214"/>
              <a:gd name="connsiteX40" fmla="*/ 1017767 w 1109569"/>
              <a:gd name="connsiteY40" fmla="*/ 445273 h 514214"/>
              <a:gd name="connsiteX41" fmla="*/ 1065475 w 1109569"/>
              <a:gd name="connsiteY41" fmla="*/ 397565 h 514214"/>
              <a:gd name="connsiteX42" fmla="*/ 1081377 w 1109569"/>
              <a:gd name="connsiteY42" fmla="*/ 341906 h 514214"/>
              <a:gd name="connsiteX43" fmla="*/ 1089329 w 1109569"/>
              <a:gd name="connsiteY43" fmla="*/ 318052 h 514214"/>
              <a:gd name="connsiteX44" fmla="*/ 1105231 w 1109569"/>
              <a:gd name="connsiteY44" fmla="*/ 254441 h 514214"/>
              <a:gd name="connsiteX45" fmla="*/ 1097280 w 1109569"/>
              <a:gd name="connsiteY45" fmla="*/ 143123 h 514214"/>
              <a:gd name="connsiteX46" fmla="*/ 1025718 w 1109569"/>
              <a:gd name="connsiteY46" fmla="*/ 87464 h 514214"/>
              <a:gd name="connsiteX47" fmla="*/ 970059 w 1109569"/>
              <a:gd name="connsiteY47" fmla="*/ 55659 h 514214"/>
              <a:gd name="connsiteX48" fmla="*/ 914400 w 1109569"/>
              <a:gd name="connsiteY48" fmla="*/ 15902 h 514214"/>
              <a:gd name="connsiteX49" fmla="*/ 882595 w 1109569"/>
              <a:gd name="connsiteY49" fmla="*/ 0 h 514214"/>
              <a:gd name="connsiteX50" fmla="*/ 779228 w 1109569"/>
              <a:gd name="connsiteY50" fmla="*/ 7951 h 514214"/>
              <a:gd name="connsiteX51" fmla="*/ 739471 w 1109569"/>
              <a:gd name="connsiteY51" fmla="*/ 79513 h 514214"/>
              <a:gd name="connsiteX52" fmla="*/ 747423 w 1109569"/>
              <a:gd name="connsiteY52" fmla="*/ 103367 h 514214"/>
              <a:gd name="connsiteX53" fmla="*/ 795131 w 1109569"/>
              <a:gd name="connsiteY53" fmla="*/ 119269 h 514214"/>
              <a:gd name="connsiteX54" fmla="*/ 818984 w 1109569"/>
              <a:gd name="connsiteY54" fmla="*/ 143123 h 514214"/>
              <a:gd name="connsiteX55" fmla="*/ 850790 w 1109569"/>
              <a:gd name="connsiteY55" fmla="*/ 190831 h 514214"/>
              <a:gd name="connsiteX56" fmla="*/ 826936 w 1109569"/>
              <a:gd name="connsiteY56" fmla="*/ 270344 h 514214"/>
              <a:gd name="connsiteX57" fmla="*/ 803082 w 1109569"/>
              <a:gd name="connsiteY57" fmla="*/ 286247 h 514214"/>
              <a:gd name="connsiteX58" fmla="*/ 779228 w 1109569"/>
              <a:gd name="connsiteY58" fmla="*/ 294198 h 514214"/>
              <a:gd name="connsiteX59" fmla="*/ 667910 w 1109569"/>
              <a:gd name="connsiteY59" fmla="*/ 302149 h 514214"/>
              <a:gd name="connsiteX60" fmla="*/ 636104 w 1109569"/>
              <a:gd name="connsiteY60" fmla="*/ 326003 h 51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109569" h="514214">
                <a:moveTo>
                  <a:pt x="636104" y="326003"/>
                </a:moveTo>
                <a:lnTo>
                  <a:pt x="636104" y="326003"/>
                </a:lnTo>
                <a:cubicBezTo>
                  <a:pt x="612250" y="315401"/>
                  <a:pt x="587091" y="307351"/>
                  <a:pt x="564543" y="294198"/>
                </a:cubicBezTo>
                <a:cubicBezTo>
                  <a:pt x="554830" y="288532"/>
                  <a:pt x="549565" y="277248"/>
                  <a:pt x="540689" y="270344"/>
                </a:cubicBezTo>
                <a:cubicBezTo>
                  <a:pt x="525602" y="258610"/>
                  <a:pt x="508884" y="249141"/>
                  <a:pt x="492981" y="238539"/>
                </a:cubicBezTo>
                <a:lnTo>
                  <a:pt x="469127" y="222636"/>
                </a:lnTo>
                <a:lnTo>
                  <a:pt x="445273" y="206734"/>
                </a:lnTo>
                <a:cubicBezTo>
                  <a:pt x="437322" y="201433"/>
                  <a:pt x="430485" y="193853"/>
                  <a:pt x="421419" y="190831"/>
                </a:cubicBezTo>
                <a:lnTo>
                  <a:pt x="397565" y="182880"/>
                </a:lnTo>
                <a:cubicBezTo>
                  <a:pt x="392264" y="174929"/>
                  <a:pt x="388420" y="165783"/>
                  <a:pt x="381663" y="159026"/>
                </a:cubicBezTo>
                <a:cubicBezTo>
                  <a:pt x="374906" y="152269"/>
                  <a:pt x="363779" y="150585"/>
                  <a:pt x="357809" y="143123"/>
                </a:cubicBezTo>
                <a:cubicBezTo>
                  <a:pt x="352573" y="136578"/>
                  <a:pt x="353927" y="126596"/>
                  <a:pt x="349857" y="119269"/>
                </a:cubicBezTo>
                <a:cubicBezTo>
                  <a:pt x="340575" y="102562"/>
                  <a:pt x="318052" y="71561"/>
                  <a:pt x="318052" y="71561"/>
                </a:cubicBezTo>
                <a:cubicBezTo>
                  <a:pt x="313719" y="58563"/>
                  <a:pt x="307179" y="31967"/>
                  <a:pt x="294198" y="23854"/>
                </a:cubicBezTo>
                <a:cubicBezTo>
                  <a:pt x="281289" y="15786"/>
                  <a:pt x="233308" y="4655"/>
                  <a:pt x="214685" y="0"/>
                </a:cubicBezTo>
                <a:cubicBezTo>
                  <a:pt x="205273" y="1176"/>
                  <a:pt x="108383" y="12910"/>
                  <a:pt x="95416" y="15902"/>
                </a:cubicBezTo>
                <a:cubicBezTo>
                  <a:pt x="79082" y="19671"/>
                  <a:pt x="47708" y="31805"/>
                  <a:pt x="47708" y="31805"/>
                </a:cubicBezTo>
                <a:cubicBezTo>
                  <a:pt x="9907" y="57006"/>
                  <a:pt x="26875" y="38643"/>
                  <a:pt x="7951" y="95415"/>
                </a:cubicBezTo>
                <a:lnTo>
                  <a:pt x="0" y="119269"/>
                </a:lnTo>
                <a:cubicBezTo>
                  <a:pt x="1754" y="133304"/>
                  <a:pt x="6630" y="193048"/>
                  <a:pt x="15903" y="214685"/>
                </a:cubicBezTo>
                <a:cubicBezTo>
                  <a:pt x="19667" y="223469"/>
                  <a:pt x="27531" y="229992"/>
                  <a:pt x="31805" y="238539"/>
                </a:cubicBezTo>
                <a:cubicBezTo>
                  <a:pt x="44737" y="264403"/>
                  <a:pt x="32876" y="263464"/>
                  <a:pt x="55659" y="286247"/>
                </a:cubicBezTo>
                <a:cubicBezTo>
                  <a:pt x="62416" y="293004"/>
                  <a:pt x="72172" y="296031"/>
                  <a:pt x="79513" y="302149"/>
                </a:cubicBezTo>
                <a:cubicBezTo>
                  <a:pt x="88152" y="309348"/>
                  <a:pt x="93604" y="320424"/>
                  <a:pt x="103367" y="326003"/>
                </a:cubicBezTo>
                <a:cubicBezTo>
                  <a:pt x="112855" y="331425"/>
                  <a:pt x="124664" y="330953"/>
                  <a:pt x="135172" y="333955"/>
                </a:cubicBezTo>
                <a:cubicBezTo>
                  <a:pt x="143231" y="336258"/>
                  <a:pt x="151075" y="339256"/>
                  <a:pt x="159026" y="341906"/>
                </a:cubicBezTo>
                <a:lnTo>
                  <a:pt x="206734" y="326003"/>
                </a:lnTo>
                <a:cubicBezTo>
                  <a:pt x="214685" y="323353"/>
                  <a:pt x="222457" y="320085"/>
                  <a:pt x="230588" y="318052"/>
                </a:cubicBezTo>
                <a:lnTo>
                  <a:pt x="294198" y="302149"/>
                </a:lnTo>
                <a:cubicBezTo>
                  <a:pt x="326003" y="304800"/>
                  <a:pt x="357945" y="306142"/>
                  <a:pt x="389614" y="310101"/>
                </a:cubicBezTo>
                <a:cubicBezTo>
                  <a:pt x="400458" y="311456"/>
                  <a:pt x="410912" y="315050"/>
                  <a:pt x="421419" y="318052"/>
                </a:cubicBezTo>
                <a:cubicBezTo>
                  <a:pt x="443723" y="324424"/>
                  <a:pt x="455871" y="329788"/>
                  <a:pt x="477078" y="341906"/>
                </a:cubicBezTo>
                <a:cubicBezTo>
                  <a:pt x="485375" y="346647"/>
                  <a:pt x="492385" y="353534"/>
                  <a:pt x="500932" y="357808"/>
                </a:cubicBezTo>
                <a:cubicBezTo>
                  <a:pt x="508429" y="361556"/>
                  <a:pt x="517289" y="362012"/>
                  <a:pt x="524786" y="365760"/>
                </a:cubicBezTo>
                <a:cubicBezTo>
                  <a:pt x="555468" y="381101"/>
                  <a:pt x="544858" y="382904"/>
                  <a:pt x="572494" y="405516"/>
                </a:cubicBezTo>
                <a:cubicBezTo>
                  <a:pt x="593007" y="422300"/>
                  <a:pt x="614051" y="438522"/>
                  <a:pt x="636104" y="453224"/>
                </a:cubicBezTo>
                <a:cubicBezTo>
                  <a:pt x="644055" y="458525"/>
                  <a:pt x="651411" y="464853"/>
                  <a:pt x="659958" y="469127"/>
                </a:cubicBezTo>
                <a:cubicBezTo>
                  <a:pt x="667455" y="472875"/>
                  <a:pt x="675861" y="474428"/>
                  <a:pt x="683812" y="477078"/>
                </a:cubicBezTo>
                <a:cubicBezTo>
                  <a:pt x="691763" y="482379"/>
                  <a:pt x="698718" y="489626"/>
                  <a:pt x="707666" y="492981"/>
                </a:cubicBezTo>
                <a:cubicBezTo>
                  <a:pt x="764287" y="514214"/>
                  <a:pt x="908288" y="493620"/>
                  <a:pt x="922351" y="492981"/>
                </a:cubicBezTo>
                <a:cubicBezTo>
                  <a:pt x="961152" y="480047"/>
                  <a:pt x="986940" y="476100"/>
                  <a:pt x="1017767" y="445273"/>
                </a:cubicBezTo>
                <a:lnTo>
                  <a:pt x="1065475" y="397565"/>
                </a:lnTo>
                <a:cubicBezTo>
                  <a:pt x="1084546" y="340351"/>
                  <a:pt x="1061401" y="411821"/>
                  <a:pt x="1081377" y="341906"/>
                </a:cubicBezTo>
                <a:cubicBezTo>
                  <a:pt x="1083680" y="333847"/>
                  <a:pt x="1087124" y="326138"/>
                  <a:pt x="1089329" y="318052"/>
                </a:cubicBezTo>
                <a:cubicBezTo>
                  <a:pt x="1095080" y="296966"/>
                  <a:pt x="1105231" y="254441"/>
                  <a:pt x="1105231" y="254441"/>
                </a:cubicBezTo>
                <a:cubicBezTo>
                  <a:pt x="1102581" y="217335"/>
                  <a:pt x="1109569" y="178235"/>
                  <a:pt x="1097280" y="143123"/>
                </a:cubicBezTo>
                <a:cubicBezTo>
                  <a:pt x="1083112" y="102643"/>
                  <a:pt x="1056199" y="97624"/>
                  <a:pt x="1025718" y="87464"/>
                </a:cubicBezTo>
                <a:cubicBezTo>
                  <a:pt x="948809" y="29782"/>
                  <a:pt x="1030770" y="86015"/>
                  <a:pt x="970059" y="55659"/>
                </a:cubicBezTo>
                <a:cubicBezTo>
                  <a:pt x="953239" y="47249"/>
                  <a:pt x="928805" y="24905"/>
                  <a:pt x="914400" y="15902"/>
                </a:cubicBezTo>
                <a:cubicBezTo>
                  <a:pt x="904349" y="9620"/>
                  <a:pt x="893197" y="5301"/>
                  <a:pt x="882595" y="0"/>
                </a:cubicBezTo>
                <a:lnTo>
                  <a:pt x="779228" y="7951"/>
                </a:lnTo>
                <a:cubicBezTo>
                  <a:pt x="758103" y="16650"/>
                  <a:pt x="746745" y="57693"/>
                  <a:pt x="739471" y="79513"/>
                </a:cubicBezTo>
                <a:cubicBezTo>
                  <a:pt x="742122" y="87464"/>
                  <a:pt x="740603" y="98495"/>
                  <a:pt x="747423" y="103367"/>
                </a:cubicBezTo>
                <a:cubicBezTo>
                  <a:pt x="761064" y="113110"/>
                  <a:pt x="795131" y="119269"/>
                  <a:pt x="795131" y="119269"/>
                </a:cubicBezTo>
                <a:cubicBezTo>
                  <a:pt x="803082" y="127220"/>
                  <a:pt x="812080" y="134247"/>
                  <a:pt x="818984" y="143123"/>
                </a:cubicBezTo>
                <a:cubicBezTo>
                  <a:pt x="830718" y="158210"/>
                  <a:pt x="850790" y="190831"/>
                  <a:pt x="850790" y="190831"/>
                </a:cubicBezTo>
                <a:cubicBezTo>
                  <a:pt x="847607" y="203561"/>
                  <a:pt x="832741" y="266474"/>
                  <a:pt x="826936" y="270344"/>
                </a:cubicBezTo>
                <a:cubicBezTo>
                  <a:pt x="818985" y="275645"/>
                  <a:pt x="811629" y="281973"/>
                  <a:pt x="803082" y="286247"/>
                </a:cubicBezTo>
                <a:cubicBezTo>
                  <a:pt x="795585" y="289995"/>
                  <a:pt x="787552" y="293219"/>
                  <a:pt x="779228" y="294198"/>
                </a:cubicBezTo>
                <a:cubicBezTo>
                  <a:pt x="742282" y="298544"/>
                  <a:pt x="705016" y="299499"/>
                  <a:pt x="667910" y="302149"/>
                </a:cubicBezTo>
                <a:cubicBezTo>
                  <a:pt x="615173" y="319728"/>
                  <a:pt x="641405" y="322027"/>
                  <a:pt x="636104" y="326003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C:\Users\User\AppData\Local\Microsoft\Windows\Temporary Internet Files\Content.IE5\6CGD6W9S\MC9003292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980728"/>
            <a:ext cx="756592" cy="766367"/>
          </a:xfrm>
          <a:prstGeom prst="rect">
            <a:avLst/>
          </a:prstGeom>
          <a:noFill/>
        </p:spPr>
      </p:pic>
      <p:pic>
        <p:nvPicPr>
          <p:cNvPr id="1029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835696" y="4221088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907704" y="4437112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051720" y="4365104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123728" y="4509120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763688" y="4293096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092280" y="3645024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6948264" y="3429000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164288" y="3861048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308304" y="3861048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436096" y="3356992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588496" y="3509392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292080" y="3501008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436096" y="3645024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Picture 12" descr="C:\Users\User\AppData\Local\Microsoft\Windows\Temporary Internet Files\Content.IE5\D1QGHNV5\MC900014638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11000" contrast="-1000"/>
          </a:blip>
          <a:srcRect/>
          <a:stretch>
            <a:fillRect/>
          </a:stretch>
        </p:blipFill>
        <p:spPr bwMode="auto">
          <a:xfrm>
            <a:off x="4572000" y="943685"/>
            <a:ext cx="1457240" cy="829131"/>
          </a:xfrm>
          <a:prstGeom prst="rect">
            <a:avLst/>
          </a:prstGeom>
          <a:noFill/>
        </p:spPr>
      </p:pic>
      <p:sp>
        <p:nvSpPr>
          <p:cNvPr id="40" name="Freeform 39"/>
          <p:cNvSpPr/>
          <p:nvPr/>
        </p:nvSpPr>
        <p:spPr>
          <a:xfrm>
            <a:off x="2915816" y="1628800"/>
            <a:ext cx="4824536" cy="1656184"/>
          </a:xfrm>
          <a:custGeom>
            <a:avLst/>
            <a:gdLst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219325 w 4674320"/>
              <a:gd name="connsiteY43" fmla="*/ 1057275 h 1657350"/>
              <a:gd name="connsiteX44" fmla="*/ 2343150 w 4674320"/>
              <a:gd name="connsiteY44" fmla="*/ 1019175 h 1657350"/>
              <a:gd name="connsiteX45" fmla="*/ 2457450 w 4674320"/>
              <a:gd name="connsiteY45" fmla="*/ 1000125 h 1657350"/>
              <a:gd name="connsiteX46" fmla="*/ 2514600 w 4674320"/>
              <a:gd name="connsiteY46" fmla="*/ 990600 h 1657350"/>
              <a:gd name="connsiteX47" fmla="*/ 2619375 w 4674320"/>
              <a:gd name="connsiteY47" fmla="*/ 1000125 h 1657350"/>
              <a:gd name="connsiteX48" fmla="*/ 2686050 w 4674320"/>
              <a:gd name="connsiteY48" fmla="*/ 1076325 h 1657350"/>
              <a:gd name="connsiteX49" fmla="*/ 2724150 w 4674320"/>
              <a:gd name="connsiteY49" fmla="*/ 1162050 h 1657350"/>
              <a:gd name="connsiteX50" fmla="*/ 2733675 w 4674320"/>
              <a:gd name="connsiteY50" fmla="*/ 1190625 h 1657350"/>
              <a:gd name="connsiteX51" fmla="*/ 2752725 w 4674320"/>
              <a:gd name="connsiteY51" fmla="*/ 1219200 h 1657350"/>
              <a:gd name="connsiteX52" fmla="*/ 2800350 w 4674320"/>
              <a:gd name="connsiteY52" fmla="*/ 1304925 h 1657350"/>
              <a:gd name="connsiteX53" fmla="*/ 2847975 w 4674320"/>
              <a:gd name="connsiteY53" fmla="*/ 1362075 h 1657350"/>
              <a:gd name="connsiteX54" fmla="*/ 2876550 w 4674320"/>
              <a:gd name="connsiteY54" fmla="*/ 1390650 h 1657350"/>
              <a:gd name="connsiteX55" fmla="*/ 2895600 w 4674320"/>
              <a:gd name="connsiteY55" fmla="*/ 1419225 h 1657350"/>
              <a:gd name="connsiteX56" fmla="*/ 2924175 w 4674320"/>
              <a:gd name="connsiteY56" fmla="*/ 1438275 h 1657350"/>
              <a:gd name="connsiteX57" fmla="*/ 2952750 w 4674320"/>
              <a:gd name="connsiteY57" fmla="*/ 1466850 h 1657350"/>
              <a:gd name="connsiteX58" fmla="*/ 3009900 w 4674320"/>
              <a:gd name="connsiteY58" fmla="*/ 1504950 h 1657350"/>
              <a:gd name="connsiteX59" fmla="*/ 3048000 w 4674320"/>
              <a:gd name="connsiteY59" fmla="*/ 1533525 h 1657350"/>
              <a:gd name="connsiteX60" fmla="*/ 3076575 w 4674320"/>
              <a:gd name="connsiteY60" fmla="*/ 1552575 h 1657350"/>
              <a:gd name="connsiteX61" fmla="*/ 3171825 w 4674320"/>
              <a:gd name="connsiteY61" fmla="*/ 1590675 h 1657350"/>
              <a:gd name="connsiteX62" fmla="*/ 3248025 w 4674320"/>
              <a:gd name="connsiteY62" fmla="*/ 1609725 h 1657350"/>
              <a:gd name="connsiteX63" fmla="*/ 3314700 w 4674320"/>
              <a:gd name="connsiteY63" fmla="*/ 1628775 h 1657350"/>
              <a:gd name="connsiteX64" fmla="*/ 3486150 w 4674320"/>
              <a:gd name="connsiteY64" fmla="*/ 1647825 h 1657350"/>
              <a:gd name="connsiteX65" fmla="*/ 3581400 w 4674320"/>
              <a:gd name="connsiteY65" fmla="*/ 1657350 h 1657350"/>
              <a:gd name="connsiteX66" fmla="*/ 3810000 w 4674320"/>
              <a:gd name="connsiteY66" fmla="*/ 1647825 h 1657350"/>
              <a:gd name="connsiteX67" fmla="*/ 3981450 w 4674320"/>
              <a:gd name="connsiteY67" fmla="*/ 1619250 h 1657350"/>
              <a:gd name="connsiteX68" fmla="*/ 4010025 w 4674320"/>
              <a:gd name="connsiteY68" fmla="*/ 1609725 h 1657350"/>
              <a:gd name="connsiteX69" fmla="*/ 4076700 w 4674320"/>
              <a:gd name="connsiteY69" fmla="*/ 1590675 h 1657350"/>
              <a:gd name="connsiteX70" fmla="*/ 4114800 w 4674320"/>
              <a:gd name="connsiteY70" fmla="*/ 1571625 h 1657350"/>
              <a:gd name="connsiteX71" fmla="*/ 4143375 w 4674320"/>
              <a:gd name="connsiteY71" fmla="*/ 1562100 h 1657350"/>
              <a:gd name="connsiteX72" fmla="*/ 4181475 w 4674320"/>
              <a:gd name="connsiteY72" fmla="*/ 1543050 h 1657350"/>
              <a:gd name="connsiteX73" fmla="*/ 4210050 w 4674320"/>
              <a:gd name="connsiteY73" fmla="*/ 1533525 h 1657350"/>
              <a:gd name="connsiteX74" fmla="*/ 4248150 w 4674320"/>
              <a:gd name="connsiteY74" fmla="*/ 1514475 h 1657350"/>
              <a:gd name="connsiteX75" fmla="*/ 4276725 w 4674320"/>
              <a:gd name="connsiteY75" fmla="*/ 1495425 h 1657350"/>
              <a:gd name="connsiteX76" fmla="*/ 4333875 w 4674320"/>
              <a:gd name="connsiteY76" fmla="*/ 1476375 h 1657350"/>
              <a:gd name="connsiteX77" fmla="*/ 4362450 w 4674320"/>
              <a:gd name="connsiteY77" fmla="*/ 1466850 h 1657350"/>
              <a:gd name="connsiteX78" fmla="*/ 4524375 w 4674320"/>
              <a:gd name="connsiteY78" fmla="*/ 1476375 h 1657350"/>
              <a:gd name="connsiteX79" fmla="*/ 4552950 w 4674320"/>
              <a:gd name="connsiteY79" fmla="*/ 1485900 h 1657350"/>
              <a:gd name="connsiteX80" fmla="*/ 4667250 w 4674320"/>
              <a:gd name="connsiteY80" fmla="*/ 1476375 h 1657350"/>
              <a:gd name="connsiteX81" fmla="*/ 4657725 w 4674320"/>
              <a:gd name="connsiteY81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457450 w 4674320"/>
              <a:gd name="connsiteY44" fmla="*/ 1000125 h 1657350"/>
              <a:gd name="connsiteX45" fmla="*/ 2514600 w 4674320"/>
              <a:gd name="connsiteY45" fmla="*/ 990600 h 1657350"/>
              <a:gd name="connsiteX46" fmla="*/ 2619375 w 4674320"/>
              <a:gd name="connsiteY46" fmla="*/ 1000125 h 1657350"/>
              <a:gd name="connsiteX47" fmla="*/ 2686050 w 4674320"/>
              <a:gd name="connsiteY47" fmla="*/ 1076325 h 1657350"/>
              <a:gd name="connsiteX48" fmla="*/ 2724150 w 4674320"/>
              <a:gd name="connsiteY48" fmla="*/ 1162050 h 1657350"/>
              <a:gd name="connsiteX49" fmla="*/ 2733675 w 4674320"/>
              <a:gd name="connsiteY49" fmla="*/ 1190625 h 1657350"/>
              <a:gd name="connsiteX50" fmla="*/ 2752725 w 4674320"/>
              <a:gd name="connsiteY50" fmla="*/ 1219200 h 1657350"/>
              <a:gd name="connsiteX51" fmla="*/ 2800350 w 4674320"/>
              <a:gd name="connsiteY51" fmla="*/ 1304925 h 1657350"/>
              <a:gd name="connsiteX52" fmla="*/ 2847975 w 4674320"/>
              <a:gd name="connsiteY52" fmla="*/ 1362075 h 1657350"/>
              <a:gd name="connsiteX53" fmla="*/ 2876550 w 4674320"/>
              <a:gd name="connsiteY53" fmla="*/ 1390650 h 1657350"/>
              <a:gd name="connsiteX54" fmla="*/ 2895600 w 4674320"/>
              <a:gd name="connsiteY54" fmla="*/ 1419225 h 1657350"/>
              <a:gd name="connsiteX55" fmla="*/ 2924175 w 4674320"/>
              <a:gd name="connsiteY55" fmla="*/ 1438275 h 1657350"/>
              <a:gd name="connsiteX56" fmla="*/ 2952750 w 4674320"/>
              <a:gd name="connsiteY56" fmla="*/ 1466850 h 1657350"/>
              <a:gd name="connsiteX57" fmla="*/ 3009900 w 4674320"/>
              <a:gd name="connsiteY57" fmla="*/ 1504950 h 1657350"/>
              <a:gd name="connsiteX58" fmla="*/ 3048000 w 4674320"/>
              <a:gd name="connsiteY58" fmla="*/ 1533525 h 1657350"/>
              <a:gd name="connsiteX59" fmla="*/ 3076575 w 4674320"/>
              <a:gd name="connsiteY59" fmla="*/ 1552575 h 1657350"/>
              <a:gd name="connsiteX60" fmla="*/ 3171825 w 4674320"/>
              <a:gd name="connsiteY60" fmla="*/ 1590675 h 1657350"/>
              <a:gd name="connsiteX61" fmla="*/ 3248025 w 4674320"/>
              <a:gd name="connsiteY61" fmla="*/ 1609725 h 1657350"/>
              <a:gd name="connsiteX62" fmla="*/ 3314700 w 4674320"/>
              <a:gd name="connsiteY62" fmla="*/ 1628775 h 1657350"/>
              <a:gd name="connsiteX63" fmla="*/ 3486150 w 4674320"/>
              <a:gd name="connsiteY63" fmla="*/ 1647825 h 1657350"/>
              <a:gd name="connsiteX64" fmla="*/ 3581400 w 4674320"/>
              <a:gd name="connsiteY64" fmla="*/ 1657350 h 1657350"/>
              <a:gd name="connsiteX65" fmla="*/ 3810000 w 4674320"/>
              <a:gd name="connsiteY65" fmla="*/ 1647825 h 1657350"/>
              <a:gd name="connsiteX66" fmla="*/ 3981450 w 4674320"/>
              <a:gd name="connsiteY66" fmla="*/ 1619250 h 1657350"/>
              <a:gd name="connsiteX67" fmla="*/ 4010025 w 4674320"/>
              <a:gd name="connsiteY67" fmla="*/ 1609725 h 1657350"/>
              <a:gd name="connsiteX68" fmla="*/ 4076700 w 4674320"/>
              <a:gd name="connsiteY68" fmla="*/ 1590675 h 1657350"/>
              <a:gd name="connsiteX69" fmla="*/ 4114800 w 4674320"/>
              <a:gd name="connsiteY69" fmla="*/ 1571625 h 1657350"/>
              <a:gd name="connsiteX70" fmla="*/ 4143375 w 4674320"/>
              <a:gd name="connsiteY70" fmla="*/ 1562100 h 1657350"/>
              <a:gd name="connsiteX71" fmla="*/ 4181475 w 4674320"/>
              <a:gd name="connsiteY71" fmla="*/ 1543050 h 1657350"/>
              <a:gd name="connsiteX72" fmla="*/ 4210050 w 4674320"/>
              <a:gd name="connsiteY72" fmla="*/ 1533525 h 1657350"/>
              <a:gd name="connsiteX73" fmla="*/ 4248150 w 4674320"/>
              <a:gd name="connsiteY73" fmla="*/ 1514475 h 1657350"/>
              <a:gd name="connsiteX74" fmla="*/ 4276725 w 4674320"/>
              <a:gd name="connsiteY74" fmla="*/ 1495425 h 1657350"/>
              <a:gd name="connsiteX75" fmla="*/ 4333875 w 4674320"/>
              <a:gd name="connsiteY75" fmla="*/ 1476375 h 1657350"/>
              <a:gd name="connsiteX76" fmla="*/ 4362450 w 4674320"/>
              <a:gd name="connsiteY76" fmla="*/ 1466850 h 1657350"/>
              <a:gd name="connsiteX77" fmla="*/ 4524375 w 4674320"/>
              <a:gd name="connsiteY77" fmla="*/ 1476375 h 1657350"/>
              <a:gd name="connsiteX78" fmla="*/ 4552950 w 4674320"/>
              <a:gd name="connsiteY78" fmla="*/ 1485900 h 1657350"/>
              <a:gd name="connsiteX79" fmla="*/ 4667250 w 4674320"/>
              <a:gd name="connsiteY79" fmla="*/ 1476375 h 1657350"/>
              <a:gd name="connsiteX80" fmla="*/ 4657725 w 4674320"/>
              <a:gd name="connsiteY80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514600 w 4674320"/>
              <a:gd name="connsiteY44" fmla="*/ 990600 h 1657350"/>
              <a:gd name="connsiteX45" fmla="*/ 2619375 w 4674320"/>
              <a:gd name="connsiteY45" fmla="*/ 1000125 h 1657350"/>
              <a:gd name="connsiteX46" fmla="*/ 2686050 w 4674320"/>
              <a:gd name="connsiteY46" fmla="*/ 1076325 h 1657350"/>
              <a:gd name="connsiteX47" fmla="*/ 2724150 w 4674320"/>
              <a:gd name="connsiteY47" fmla="*/ 1162050 h 1657350"/>
              <a:gd name="connsiteX48" fmla="*/ 2733675 w 4674320"/>
              <a:gd name="connsiteY48" fmla="*/ 1190625 h 1657350"/>
              <a:gd name="connsiteX49" fmla="*/ 2752725 w 4674320"/>
              <a:gd name="connsiteY49" fmla="*/ 1219200 h 1657350"/>
              <a:gd name="connsiteX50" fmla="*/ 2800350 w 4674320"/>
              <a:gd name="connsiteY50" fmla="*/ 1304925 h 1657350"/>
              <a:gd name="connsiteX51" fmla="*/ 2847975 w 4674320"/>
              <a:gd name="connsiteY51" fmla="*/ 1362075 h 1657350"/>
              <a:gd name="connsiteX52" fmla="*/ 2876550 w 4674320"/>
              <a:gd name="connsiteY52" fmla="*/ 1390650 h 1657350"/>
              <a:gd name="connsiteX53" fmla="*/ 2895600 w 4674320"/>
              <a:gd name="connsiteY53" fmla="*/ 1419225 h 1657350"/>
              <a:gd name="connsiteX54" fmla="*/ 2924175 w 4674320"/>
              <a:gd name="connsiteY54" fmla="*/ 1438275 h 1657350"/>
              <a:gd name="connsiteX55" fmla="*/ 2952750 w 4674320"/>
              <a:gd name="connsiteY55" fmla="*/ 1466850 h 1657350"/>
              <a:gd name="connsiteX56" fmla="*/ 3009900 w 4674320"/>
              <a:gd name="connsiteY56" fmla="*/ 1504950 h 1657350"/>
              <a:gd name="connsiteX57" fmla="*/ 3048000 w 4674320"/>
              <a:gd name="connsiteY57" fmla="*/ 1533525 h 1657350"/>
              <a:gd name="connsiteX58" fmla="*/ 3076575 w 4674320"/>
              <a:gd name="connsiteY58" fmla="*/ 1552575 h 1657350"/>
              <a:gd name="connsiteX59" fmla="*/ 3171825 w 4674320"/>
              <a:gd name="connsiteY59" fmla="*/ 1590675 h 1657350"/>
              <a:gd name="connsiteX60" fmla="*/ 3248025 w 4674320"/>
              <a:gd name="connsiteY60" fmla="*/ 1609725 h 1657350"/>
              <a:gd name="connsiteX61" fmla="*/ 3314700 w 4674320"/>
              <a:gd name="connsiteY61" fmla="*/ 1628775 h 1657350"/>
              <a:gd name="connsiteX62" fmla="*/ 3486150 w 4674320"/>
              <a:gd name="connsiteY62" fmla="*/ 1647825 h 1657350"/>
              <a:gd name="connsiteX63" fmla="*/ 3581400 w 4674320"/>
              <a:gd name="connsiteY63" fmla="*/ 1657350 h 1657350"/>
              <a:gd name="connsiteX64" fmla="*/ 3810000 w 4674320"/>
              <a:gd name="connsiteY64" fmla="*/ 1647825 h 1657350"/>
              <a:gd name="connsiteX65" fmla="*/ 3981450 w 4674320"/>
              <a:gd name="connsiteY65" fmla="*/ 1619250 h 1657350"/>
              <a:gd name="connsiteX66" fmla="*/ 4010025 w 4674320"/>
              <a:gd name="connsiteY66" fmla="*/ 1609725 h 1657350"/>
              <a:gd name="connsiteX67" fmla="*/ 4076700 w 4674320"/>
              <a:gd name="connsiteY67" fmla="*/ 1590675 h 1657350"/>
              <a:gd name="connsiteX68" fmla="*/ 4114800 w 4674320"/>
              <a:gd name="connsiteY68" fmla="*/ 1571625 h 1657350"/>
              <a:gd name="connsiteX69" fmla="*/ 4143375 w 4674320"/>
              <a:gd name="connsiteY69" fmla="*/ 1562100 h 1657350"/>
              <a:gd name="connsiteX70" fmla="*/ 4181475 w 4674320"/>
              <a:gd name="connsiteY70" fmla="*/ 1543050 h 1657350"/>
              <a:gd name="connsiteX71" fmla="*/ 4210050 w 4674320"/>
              <a:gd name="connsiteY71" fmla="*/ 1533525 h 1657350"/>
              <a:gd name="connsiteX72" fmla="*/ 4248150 w 4674320"/>
              <a:gd name="connsiteY72" fmla="*/ 1514475 h 1657350"/>
              <a:gd name="connsiteX73" fmla="*/ 4276725 w 4674320"/>
              <a:gd name="connsiteY73" fmla="*/ 1495425 h 1657350"/>
              <a:gd name="connsiteX74" fmla="*/ 4333875 w 4674320"/>
              <a:gd name="connsiteY74" fmla="*/ 1476375 h 1657350"/>
              <a:gd name="connsiteX75" fmla="*/ 4362450 w 4674320"/>
              <a:gd name="connsiteY75" fmla="*/ 1466850 h 1657350"/>
              <a:gd name="connsiteX76" fmla="*/ 4524375 w 4674320"/>
              <a:gd name="connsiteY76" fmla="*/ 1476375 h 1657350"/>
              <a:gd name="connsiteX77" fmla="*/ 4552950 w 4674320"/>
              <a:gd name="connsiteY77" fmla="*/ 1485900 h 1657350"/>
              <a:gd name="connsiteX78" fmla="*/ 4667250 w 4674320"/>
              <a:gd name="connsiteY78" fmla="*/ 1476375 h 1657350"/>
              <a:gd name="connsiteX79" fmla="*/ 4657725 w 4674320"/>
              <a:gd name="connsiteY79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471911 w 4674320"/>
              <a:gd name="connsiteY44" fmla="*/ 993279 h 1657350"/>
              <a:gd name="connsiteX45" fmla="*/ 2619375 w 4674320"/>
              <a:gd name="connsiteY45" fmla="*/ 1000125 h 1657350"/>
              <a:gd name="connsiteX46" fmla="*/ 2686050 w 4674320"/>
              <a:gd name="connsiteY46" fmla="*/ 1076325 h 1657350"/>
              <a:gd name="connsiteX47" fmla="*/ 2724150 w 4674320"/>
              <a:gd name="connsiteY47" fmla="*/ 1162050 h 1657350"/>
              <a:gd name="connsiteX48" fmla="*/ 2733675 w 4674320"/>
              <a:gd name="connsiteY48" fmla="*/ 1190625 h 1657350"/>
              <a:gd name="connsiteX49" fmla="*/ 2752725 w 4674320"/>
              <a:gd name="connsiteY49" fmla="*/ 1219200 h 1657350"/>
              <a:gd name="connsiteX50" fmla="*/ 2800350 w 4674320"/>
              <a:gd name="connsiteY50" fmla="*/ 1304925 h 1657350"/>
              <a:gd name="connsiteX51" fmla="*/ 2847975 w 4674320"/>
              <a:gd name="connsiteY51" fmla="*/ 1362075 h 1657350"/>
              <a:gd name="connsiteX52" fmla="*/ 2876550 w 4674320"/>
              <a:gd name="connsiteY52" fmla="*/ 1390650 h 1657350"/>
              <a:gd name="connsiteX53" fmla="*/ 2895600 w 4674320"/>
              <a:gd name="connsiteY53" fmla="*/ 1419225 h 1657350"/>
              <a:gd name="connsiteX54" fmla="*/ 2924175 w 4674320"/>
              <a:gd name="connsiteY54" fmla="*/ 1438275 h 1657350"/>
              <a:gd name="connsiteX55" fmla="*/ 2952750 w 4674320"/>
              <a:gd name="connsiteY55" fmla="*/ 1466850 h 1657350"/>
              <a:gd name="connsiteX56" fmla="*/ 3009900 w 4674320"/>
              <a:gd name="connsiteY56" fmla="*/ 1504950 h 1657350"/>
              <a:gd name="connsiteX57" fmla="*/ 3048000 w 4674320"/>
              <a:gd name="connsiteY57" fmla="*/ 1533525 h 1657350"/>
              <a:gd name="connsiteX58" fmla="*/ 3076575 w 4674320"/>
              <a:gd name="connsiteY58" fmla="*/ 1552575 h 1657350"/>
              <a:gd name="connsiteX59" fmla="*/ 3171825 w 4674320"/>
              <a:gd name="connsiteY59" fmla="*/ 1590675 h 1657350"/>
              <a:gd name="connsiteX60" fmla="*/ 3248025 w 4674320"/>
              <a:gd name="connsiteY60" fmla="*/ 1609725 h 1657350"/>
              <a:gd name="connsiteX61" fmla="*/ 3314700 w 4674320"/>
              <a:gd name="connsiteY61" fmla="*/ 1628775 h 1657350"/>
              <a:gd name="connsiteX62" fmla="*/ 3486150 w 4674320"/>
              <a:gd name="connsiteY62" fmla="*/ 1647825 h 1657350"/>
              <a:gd name="connsiteX63" fmla="*/ 3581400 w 4674320"/>
              <a:gd name="connsiteY63" fmla="*/ 1657350 h 1657350"/>
              <a:gd name="connsiteX64" fmla="*/ 3810000 w 4674320"/>
              <a:gd name="connsiteY64" fmla="*/ 1647825 h 1657350"/>
              <a:gd name="connsiteX65" fmla="*/ 3981450 w 4674320"/>
              <a:gd name="connsiteY65" fmla="*/ 1619250 h 1657350"/>
              <a:gd name="connsiteX66" fmla="*/ 4010025 w 4674320"/>
              <a:gd name="connsiteY66" fmla="*/ 1609725 h 1657350"/>
              <a:gd name="connsiteX67" fmla="*/ 4076700 w 4674320"/>
              <a:gd name="connsiteY67" fmla="*/ 1590675 h 1657350"/>
              <a:gd name="connsiteX68" fmla="*/ 4114800 w 4674320"/>
              <a:gd name="connsiteY68" fmla="*/ 1571625 h 1657350"/>
              <a:gd name="connsiteX69" fmla="*/ 4143375 w 4674320"/>
              <a:gd name="connsiteY69" fmla="*/ 1562100 h 1657350"/>
              <a:gd name="connsiteX70" fmla="*/ 4181475 w 4674320"/>
              <a:gd name="connsiteY70" fmla="*/ 1543050 h 1657350"/>
              <a:gd name="connsiteX71" fmla="*/ 4210050 w 4674320"/>
              <a:gd name="connsiteY71" fmla="*/ 1533525 h 1657350"/>
              <a:gd name="connsiteX72" fmla="*/ 4248150 w 4674320"/>
              <a:gd name="connsiteY72" fmla="*/ 1514475 h 1657350"/>
              <a:gd name="connsiteX73" fmla="*/ 4276725 w 4674320"/>
              <a:gd name="connsiteY73" fmla="*/ 1495425 h 1657350"/>
              <a:gd name="connsiteX74" fmla="*/ 4333875 w 4674320"/>
              <a:gd name="connsiteY74" fmla="*/ 1476375 h 1657350"/>
              <a:gd name="connsiteX75" fmla="*/ 4362450 w 4674320"/>
              <a:gd name="connsiteY75" fmla="*/ 1466850 h 1657350"/>
              <a:gd name="connsiteX76" fmla="*/ 4524375 w 4674320"/>
              <a:gd name="connsiteY76" fmla="*/ 1476375 h 1657350"/>
              <a:gd name="connsiteX77" fmla="*/ 4552950 w 4674320"/>
              <a:gd name="connsiteY77" fmla="*/ 1485900 h 1657350"/>
              <a:gd name="connsiteX78" fmla="*/ 4667250 w 4674320"/>
              <a:gd name="connsiteY78" fmla="*/ 1476375 h 1657350"/>
              <a:gd name="connsiteX79" fmla="*/ 4657725 w 4674320"/>
              <a:gd name="connsiteY79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471911 w 4674320"/>
              <a:gd name="connsiteY44" fmla="*/ 993279 h 1657350"/>
              <a:gd name="connsiteX45" fmla="*/ 2615927 w 4674320"/>
              <a:gd name="connsiteY45" fmla="*/ 1065287 h 1657350"/>
              <a:gd name="connsiteX46" fmla="*/ 2686050 w 4674320"/>
              <a:gd name="connsiteY46" fmla="*/ 1076325 h 1657350"/>
              <a:gd name="connsiteX47" fmla="*/ 2724150 w 4674320"/>
              <a:gd name="connsiteY47" fmla="*/ 1162050 h 1657350"/>
              <a:gd name="connsiteX48" fmla="*/ 2733675 w 4674320"/>
              <a:gd name="connsiteY48" fmla="*/ 1190625 h 1657350"/>
              <a:gd name="connsiteX49" fmla="*/ 2752725 w 4674320"/>
              <a:gd name="connsiteY49" fmla="*/ 1219200 h 1657350"/>
              <a:gd name="connsiteX50" fmla="*/ 2800350 w 4674320"/>
              <a:gd name="connsiteY50" fmla="*/ 1304925 h 1657350"/>
              <a:gd name="connsiteX51" fmla="*/ 2847975 w 4674320"/>
              <a:gd name="connsiteY51" fmla="*/ 1362075 h 1657350"/>
              <a:gd name="connsiteX52" fmla="*/ 2876550 w 4674320"/>
              <a:gd name="connsiteY52" fmla="*/ 1390650 h 1657350"/>
              <a:gd name="connsiteX53" fmla="*/ 2895600 w 4674320"/>
              <a:gd name="connsiteY53" fmla="*/ 1419225 h 1657350"/>
              <a:gd name="connsiteX54" fmla="*/ 2924175 w 4674320"/>
              <a:gd name="connsiteY54" fmla="*/ 1438275 h 1657350"/>
              <a:gd name="connsiteX55" fmla="*/ 2952750 w 4674320"/>
              <a:gd name="connsiteY55" fmla="*/ 1466850 h 1657350"/>
              <a:gd name="connsiteX56" fmla="*/ 3009900 w 4674320"/>
              <a:gd name="connsiteY56" fmla="*/ 1504950 h 1657350"/>
              <a:gd name="connsiteX57" fmla="*/ 3048000 w 4674320"/>
              <a:gd name="connsiteY57" fmla="*/ 1533525 h 1657350"/>
              <a:gd name="connsiteX58" fmla="*/ 3076575 w 4674320"/>
              <a:gd name="connsiteY58" fmla="*/ 1552575 h 1657350"/>
              <a:gd name="connsiteX59" fmla="*/ 3171825 w 4674320"/>
              <a:gd name="connsiteY59" fmla="*/ 1590675 h 1657350"/>
              <a:gd name="connsiteX60" fmla="*/ 3248025 w 4674320"/>
              <a:gd name="connsiteY60" fmla="*/ 1609725 h 1657350"/>
              <a:gd name="connsiteX61" fmla="*/ 3314700 w 4674320"/>
              <a:gd name="connsiteY61" fmla="*/ 1628775 h 1657350"/>
              <a:gd name="connsiteX62" fmla="*/ 3486150 w 4674320"/>
              <a:gd name="connsiteY62" fmla="*/ 1647825 h 1657350"/>
              <a:gd name="connsiteX63" fmla="*/ 3581400 w 4674320"/>
              <a:gd name="connsiteY63" fmla="*/ 1657350 h 1657350"/>
              <a:gd name="connsiteX64" fmla="*/ 3810000 w 4674320"/>
              <a:gd name="connsiteY64" fmla="*/ 1647825 h 1657350"/>
              <a:gd name="connsiteX65" fmla="*/ 3981450 w 4674320"/>
              <a:gd name="connsiteY65" fmla="*/ 1619250 h 1657350"/>
              <a:gd name="connsiteX66" fmla="*/ 4010025 w 4674320"/>
              <a:gd name="connsiteY66" fmla="*/ 1609725 h 1657350"/>
              <a:gd name="connsiteX67" fmla="*/ 4076700 w 4674320"/>
              <a:gd name="connsiteY67" fmla="*/ 1590675 h 1657350"/>
              <a:gd name="connsiteX68" fmla="*/ 4114800 w 4674320"/>
              <a:gd name="connsiteY68" fmla="*/ 1571625 h 1657350"/>
              <a:gd name="connsiteX69" fmla="*/ 4143375 w 4674320"/>
              <a:gd name="connsiteY69" fmla="*/ 1562100 h 1657350"/>
              <a:gd name="connsiteX70" fmla="*/ 4181475 w 4674320"/>
              <a:gd name="connsiteY70" fmla="*/ 1543050 h 1657350"/>
              <a:gd name="connsiteX71" fmla="*/ 4210050 w 4674320"/>
              <a:gd name="connsiteY71" fmla="*/ 1533525 h 1657350"/>
              <a:gd name="connsiteX72" fmla="*/ 4248150 w 4674320"/>
              <a:gd name="connsiteY72" fmla="*/ 1514475 h 1657350"/>
              <a:gd name="connsiteX73" fmla="*/ 4276725 w 4674320"/>
              <a:gd name="connsiteY73" fmla="*/ 1495425 h 1657350"/>
              <a:gd name="connsiteX74" fmla="*/ 4333875 w 4674320"/>
              <a:gd name="connsiteY74" fmla="*/ 1476375 h 1657350"/>
              <a:gd name="connsiteX75" fmla="*/ 4362450 w 4674320"/>
              <a:gd name="connsiteY75" fmla="*/ 1466850 h 1657350"/>
              <a:gd name="connsiteX76" fmla="*/ 4524375 w 4674320"/>
              <a:gd name="connsiteY76" fmla="*/ 1476375 h 1657350"/>
              <a:gd name="connsiteX77" fmla="*/ 4552950 w 4674320"/>
              <a:gd name="connsiteY77" fmla="*/ 1485900 h 1657350"/>
              <a:gd name="connsiteX78" fmla="*/ 4667250 w 4674320"/>
              <a:gd name="connsiteY78" fmla="*/ 1476375 h 1657350"/>
              <a:gd name="connsiteX79" fmla="*/ 4657725 w 4674320"/>
              <a:gd name="connsiteY79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471911 w 4674320"/>
              <a:gd name="connsiteY44" fmla="*/ 993279 h 1657350"/>
              <a:gd name="connsiteX45" fmla="*/ 2615927 w 4674320"/>
              <a:gd name="connsiteY45" fmla="*/ 1065287 h 1657350"/>
              <a:gd name="connsiteX46" fmla="*/ 2686050 w 4674320"/>
              <a:gd name="connsiteY46" fmla="*/ 1076325 h 1657350"/>
              <a:gd name="connsiteX47" fmla="*/ 2733675 w 4674320"/>
              <a:gd name="connsiteY47" fmla="*/ 1190625 h 1657350"/>
              <a:gd name="connsiteX48" fmla="*/ 2752725 w 4674320"/>
              <a:gd name="connsiteY48" fmla="*/ 1219200 h 1657350"/>
              <a:gd name="connsiteX49" fmla="*/ 2800350 w 4674320"/>
              <a:gd name="connsiteY49" fmla="*/ 1304925 h 1657350"/>
              <a:gd name="connsiteX50" fmla="*/ 2847975 w 4674320"/>
              <a:gd name="connsiteY50" fmla="*/ 1362075 h 1657350"/>
              <a:gd name="connsiteX51" fmla="*/ 2876550 w 4674320"/>
              <a:gd name="connsiteY51" fmla="*/ 1390650 h 1657350"/>
              <a:gd name="connsiteX52" fmla="*/ 2895600 w 4674320"/>
              <a:gd name="connsiteY52" fmla="*/ 1419225 h 1657350"/>
              <a:gd name="connsiteX53" fmla="*/ 2924175 w 4674320"/>
              <a:gd name="connsiteY53" fmla="*/ 1438275 h 1657350"/>
              <a:gd name="connsiteX54" fmla="*/ 2952750 w 4674320"/>
              <a:gd name="connsiteY54" fmla="*/ 1466850 h 1657350"/>
              <a:gd name="connsiteX55" fmla="*/ 3009900 w 4674320"/>
              <a:gd name="connsiteY55" fmla="*/ 1504950 h 1657350"/>
              <a:gd name="connsiteX56" fmla="*/ 3048000 w 4674320"/>
              <a:gd name="connsiteY56" fmla="*/ 1533525 h 1657350"/>
              <a:gd name="connsiteX57" fmla="*/ 3076575 w 4674320"/>
              <a:gd name="connsiteY57" fmla="*/ 1552575 h 1657350"/>
              <a:gd name="connsiteX58" fmla="*/ 3171825 w 4674320"/>
              <a:gd name="connsiteY58" fmla="*/ 1590675 h 1657350"/>
              <a:gd name="connsiteX59" fmla="*/ 3248025 w 4674320"/>
              <a:gd name="connsiteY59" fmla="*/ 1609725 h 1657350"/>
              <a:gd name="connsiteX60" fmla="*/ 3314700 w 4674320"/>
              <a:gd name="connsiteY60" fmla="*/ 1628775 h 1657350"/>
              <a:gd name="connsiteX61" fmla="*/ 3486150 w 4674320"/>
              <a:gd name="connsiteY61" fmla="*/ 1647825 h 1657350"/>
              <a:gd name="connsiteX62" fmla="*/ 3581400 w 4674320"/>
              <a:gd name="connsiteY62" fmla="*/ 1657350 h 1657350"/>
              <a:gd name="connsiteX63" fmla="*/ 3810000 w 4674320"/>
              <a:gd name="connsiteY63" fmla="*/ 1647825 h 1657350"/>
              <a:gd name="connsiteX64" fmla="*/ 3981450 w 4674320"/>
              <a:gd name="connsiteY64" fmla="*/ 1619250 h 1657350"/>
              <a:gd name="connsiteX65" fmla="*/ 4010025 w 4674320"/>
              <a:gd name="connsiteY65" fmla="*/ 1609725 h 1657350"/>
              <a:gd name="connsiteX66" fmla="*/ 4076700 w 4674320"/>
              <a:gd name="connsiteY66" fmla="*/ 1590675 h 1657350"/>
              <a:gd name="connsiteX67" fmla="*/ 4114800 w 4674320"/>
              <a:gd name="connsiteY67" fmla="*/ 1571625 h 1657350"/>
              <a:gd name="connsiteX68" fmla="*/ 4143375 w 4674320"/>
              <a:gd name="connsiteY68" fmla="*/ 1562100 h 1657350"/>
              <a:gd name="connsiteX69" fmla="*/ 4181475 w 4674320"/>
              <a:gd name="connsiteY69" fmla="*/ 1543050 h 1657350"/>
              <a:gd name="connsiteX70" fmla="*/ 4210050 w 4674320"/>
              <a:gd name="connsiteY70" fmla="*/ 1533525 h 1657350"/>
              <a:gd name="connsiteX71" fmla="*/ 4248150 w 4674320"/>
              <a:gd name="connsiteY71" fmla="*/ 1514475 h 1657350"/>
              <a:gd name="connsiteX72" fmla="*/ 4276725 w 4674320"/>
              <a:gd name="connsiteY72" fmla="*/ 1495425 h 1657350"/>
              <a:gd name="connsiteX73" fmla="*/ 4333875 w 4674320"/>
              <a:gd name="connsiteY73" fmla="*/ 1476375 h 1657350"/>
              <a:gd name="connsiteX74" fmla="*/ 4362450 w 4674320"/>
              <a:gd name="connsiteY74" fmla="*/ 1466850 h 1657350"/>
              <a:gd name="connsiteX75" fmla="*/ 4524375 w 4674320"/>
              <a:gd name="connsiteY75" fmla="*/ 1476375 h 1657350"/>
              <a:gd name="connsiteX76" fmla="*/ 4552950 w 4674320"/>
              <a:gd name="connsiteY76" fmla="*/ 1485900 h 1657350"/>
              <a:gd name="connsiteX77" fmla="*/ 4667250 w 4674320"/>
              <a:gd name="connsiteY77" fmla="*/ 1476375 h 1657350"/>
              <a:gd name="connsiteX78" fmla="*/ 4657725 w 4674320"/>
              <a:gd name="connsiteY78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471911 w 4674320"/>
              <a:gd name="connsiteY44" fmla="*/ 993279 h 1657350"/>
              <a:gd name="connsiteX45" fmla="*/ 2615927 w 4674320"/>
              <a:gd name="connsiteY45" fmla="*/ 1065287 h 1657350"/>
              <a:gd name="connsiteX46" fmla="*/ 2733675 w 4674320"/>
              <a:gd name="connsiteY46" fmla="*/ 1190625 h 1657350"/>
              <a:gd name="connsiteX47" fmla="*/ 2752725 w 4674320"/>
              <a:gd name="connsiteY47" fmla="*/ 1219200 h 1657350"/>
              <a:gd name="connsiteX48" fmla="*/ 2800350 w 4674320"/>
              <a:gd name="connsiteY48" fmla="*/ 1304925 h 1657350"/>
              <a:gd name="connsiteX49" fmla="*/ 2847975 w 4674320"/>
              <a:gd name="connsiteY49" fmla="*/ 1362075 h 1657350"/>
              <a:gd name="connsiteX50" fmla="*/ 2876550 w 4674320"/>
              <a:gd name="connsiteY50" fmla="*/ 1390650 h 1657350"/>
              <a:gd name="connsiteX51" fmla="*/ 2895600 w 4674320"/>
              <a:gd name="connsiteY51" fmla="*/ 1419225 h 1657350"/>
              <a:gd name="connsiteX52" fmla="*/ 2924175 w 4674320"/>
              <a:gd name="connsiteY52" fmla="*/ 1438275 h 1657350"/>
              <a:gd name="connsiteX53" fmla="*/ 2952750 w 4674320"/>
              <a:gd name="connsiteY53" fmla="*/ 1466850 h 1657350"/>
              <a:gd name="connsiteX54" fmla="*/ 3009900 w 4674320"/>
              <a:gd name="connsiteY54" fmla="*/ 1504950 h 1657350"/>
              <a:gd name="connsiteX55" fmla="*/ 3048000 w 4674320"/>
              <a:gd name="connsiteY55" fmla="*/ 1533525 h 1657350"/>
              <a:gd name="connsiteX56" fmla="*/ 3076575 w 4674320"/>
              <a:gd name="connsiteY56" fmla="*/ 1552575 h 1657350"/>
              <a:gd name="connsiteX57" fmla="*/ 3171825 w 4674320"/>
              <a:gd name="connsiteY57" fmla="*/ 1590675 h 1657350"/>
              <a:gd name="connsiteX58" fmla="*/ 3248025 w 4674320"/>
              <a:gd name="connsiteY58" fmla="*/ 1609725 h 1657350"/>
              <a:gd name="connsiteX59" fmla="*/ 3314700 w 4674320"/>
              <a:gd name="connsiteY59" fmla="*/ 1628775 h 1657350"/>
              <a:gd name="connsiteX60" fmla="*/ 3486150 w 4674320"/>
              <a:gd name="connsiteY60" fmla="*/ 1647825 h 1657350"/>
              <a:gd name="connsiteX61" fmla="*/ 3581400 w 4674320"/>
              <a:gd name="connsiteY61" fmla="*/ 1657350 h 1657350"/>
              <a:gd name="connsiteX62" fmla="*/ 3810000 w 4674320"/>
              <a:gd name="connsiteY62" fmla="*/ 1647825 h 1657350"/>
              <a:gd name="connsiteX63" fmla="*/ 3981450 w 4674320"/>
              <a:gd name="connsiteY63" fmla="*/ 1619250 h 1657350"/>
              <a:gd name="connsiteX64" fmla="*/ 4010025 w 4674320"/>
              <a:gd name="connsiteY64" fmla="*/ 1609725 h 1657350"/>
              <a:gd name="connsiteX65" fmla="*/ 4076700 w 4674320"/>
              <a:gd name="connsiteY65" fmla="*/ 1590675 h 1657350"/>
              <a:gd name="connsiteX66" fmla="*/ 4114800 w 4674320"/>
              <a:gd name="connsiteY66" fmla="*/ 1571625 h 1657350"/>
              <a:gd name="connsiteX67" fmla="*/ 4143375 w 4674320"/>
              <a:gd name="connsiteY67" fmla="*/ 1562100 h 1657350"/>
              <a:gd name="connsiteX68" fmla="*/ 4181475 w 4674320"/>
              <a:gd name="connsiteY68" fmla="*/ 1543050 h 1657350"/>
              <a:gd name="connsiteX69" fmla="*/ 4210050 w 4674320"/>
              <a:gd name="connsiteY69" fmla="*/ 1533525 h 1657350"/>
              <a:gd name="connsiteX70" fmla="*/ 4248150 w 4674320"/>
              <a:gd name="connsiteY70" fmla="*/ 1514475 h 1657350"/>
              <a:gd name="connsiteX71" fmla="*/ 4276725 w 4674320"/>
              <a:gd name="connsiteY71" fmla="*/ 1495425 h 1657350"/>
              <a:gd name="connsiteX72" fmla="*/ 4333875 w 4674320"/>
              <a:gd name="connsiteY72" fmla="*/ 1476375 h 1657350"/>
              <a:gd name="connsiteX73" fmla="*/ 4362450 w 4674320"/>
              <a:gd name="connsiteY73" fmla="*/ 1466850 h 1657350"/>
              <a:gd name="connsiteX74" fmla="*/ 4524375 w 4674320"/>
              <a:gd name="connsiteY74" fmla="*/ 1476375 h 1657350"/>
              <a:gd name="connsiteX75" fmla="*/ 4552950 w 4674320"/>
              <a:gd name="connsiteY75" fmla="*/ 1485900 h 1657350"/>
              <a:gd name="connsiteX76" fmla="*/ 4667250 w 4674320"/>
              <a:gd name="connsiteY76" fmla="*/ 1476375 h 1657350"/>
              <a:gd name="connsiteX77" fmla="*/ 4657725 w 4674320"/>
              <a:gd name="connsiteY77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343150 w 4674320"/>
              <a:gd name="connsiteY43" fmla="*/ 1019175 h 1657350"/>
              <a:gd name="connsiteX44" fmla="*/ 2471911 w 4674320"/>
              <a:gd name="connsiteY44" fmla="*/ 1065287 h 1657350"/>
              <a:gd name="connsiteX45" fmla="*/ 2615927 w 4674320"/>
              <a:gd name="connsiteY45" fmla="*/ 1065287 h 1657350"/>
              <a:gd name="connsiteX46" fmla="*/ 2733675 w 4674320"/>
              <a:gd name="connsiteY46" fmla="*/ 1190625 h 1657350"/>
              <a:gd name="connsiteX47" fmla="*/ 2752725 w 4674320"/>
              <a:gd name="connsiteY47" fmla="*/ 1219200 h 1657350"/>
              <a:gd name="connsiteX48" fmla="*/ 2800350 w 4674320"/>
              <a:gd name="connsiteY48" fmla="*/ 1304925 h 1657350"/>
              <a:gd name="connsiteX49" fmla="*/ 2847975 w 4674320"/>
              <a:gd name="connsiteY49" fmla="*/ 1362075 h 1657350"/>
              <a:gd name="connsiteX50" fmla="*/ 2876550 w 4674320"/>
              <a:gd name="connsiteY50" fmla="*/ 1390650 h 1657350"/>
              <a:gd name="connsiteX51" fmla="*/ 2895600 w 4674320"/>
              <a:gd name="connsiteY51" fmla="*/ 1419225 h 1657350"/>
              <a:gd name="connsiteX52" fmla="*/ 2924175 w 4674320"/>
              <a:gd name="connsiteY52" fmla="*/ 1438275 h 1657350"/>
              <a:gd name="connsiteX53" fmla="*/ 2952750 w 4674320"/>
              <a:gd name="connsiteY53" fmla="*/ 1466850 h 1657350"/>
              <a:gd name="connsiteX54" fmla="*/ 3009900 w 4674320"/>
              <a:gd name="connsiteY54" fmla="*/ 1504950 h 1657350"/>
              <a:gd name="connsiteX55" fmla="*/ 3048000 w 4674320"/>
              <a:gd name="connsiteY55" fmla="*/ 1533525 h 1657350"/>
              <a:gd name="connsiteX56" fmla="*/ 3076575 w 4674320"/>
              <a:gd name="connsiteY56" fmla="*/ 1552575 h 1657350"/>
              <a:gd name="connsiteX57" fmla="*/ 3171825 w 4674320"/>
              <a:gd name="connsiteY57" fmla="*/ 1590675 h 1657350"/>
              <a:gd name="connsiteX58" fmla="*/ 3248025 w 4674320"/>
              <a:gd name="connsiteY58" fmla="*/ 1609725 h 1657350"/>
              <a:gd name="connsiteX59" fmla="*/ 3314700 w 4674320"/>
              <a:gd name="connsiteY59" fmla="*/ 1628775 h 1657350"/>
              <a:gd name="connsiteX60" fmla="*/ 3486150 w 4674320"/>
              <a:gd name="connsiteY60" fmla="*/ 1647825 h 1657350"/>
              <a:gd name="connsiteX61" fmla="*/ 3581400 w 4674320"/>
              <a:gd name="connsiteY61" fmla="*/ 1657350 h 1657350"/>
              <a:gd name="connsiteX62" fmla="*/ 3810000 w 4674320"/>
              <a:gd name="connsiteY62" fmla="*/ 1647825 h 1657350"/>
              <a:gd name="connsiteX63" fmla="*/ 3981450 w 4674320"/>
              <a:gd name="connsiteY63" fmla="*/ 1619250 h 1657350"/>
              <a:gd name="connsiteX64" fmla="*/ 4010025 w 4674320"/>
              <a:gd name="connsiteY64" fmla="*/ 1609725 h 1657350"/>
              <a:gd name="connsiteX65" fmla="*/ 4076700 w 4674320"/>
              <a:gd name="connsiteY65" fmla="*/ 1590675 h 1657350"/>
              <a:gd name="connsiteX66" fmla="*/ 4114800 w 4674320"/>
              <a:gd name="connsiteY66" fmla="*/ 1571625 h 1657350"/>
              <a:gd name="connsiteX67" fmla="*/ 4143375 w 4674320"/>
              <a:gd name="connsiteY67" fmla="*/ 1562100 h 1657350"/>
              <a:gd name="connsiteX68" fmla="*/ 4181475 w 4674320"/>
              <a:gd name="connsiteY68" fmla="*/ 1543050 h 1657350"/>
              <a:gd name="connsiteX69" fmla="*/ 4210050 w 4674320"/>
              <a:gd name="connsiteY69" fmla="*/ 1533525 h 1657350"/>
              <a:gd name="connsiteX70" fmla="*/ 4248150 w 4674320"/>
              <a:gd name="connsiteY70" fmla="*/ 1514475 h 1657350"/>
              <a:gd name="connsiteX71" fmla="*/ 4276725 w 4674320"/>
              <a:gd name="connsiteY71" fmla="*/ 1495425 h 1657350"/>
              <a:gd name="connsiteX72" fmla="*/ 4333875 w 4674320"/>
              <a:gd name="connsiteY72" fmla="*/ 1476375 h 1657350"/>
              <a:gd name="connsiteX73" fmla="*/ 4362450 w 4674320"/>
              <a:gd name="connsiteY73" fmla="*/ 1466850 h 1657350"/>
              <a:gd name="connsiteX74" fmla="*/ 4524375 w 4674320"/>
              <a:gd name="connsiteY74" fmla="*/ 1476375 h 1657350"/>
              <a:gd name="connsiteX75" fmla="*/ 4552950 w 4674320"/>
              <a:gd name="connsiteY75" fmla="*/ 1485900 h 1657350"/>
              <a:gd name="connsiteX76" fmla="*/ 4667250 w 4674320"/>
              <a:gd name="connsiteY76" fmla="*/ 1476375 h 1657350"/>
              <a:gd name="connsiteX77" fmla="*/ 4657725 w 4674320"/>
              <a:gd name="connsiteY77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255887 w 4674320"/>
              <a:gd name="connsiteY43" fmla="*/ 1065287 h 1657350"/>
              <a:gd name="connsiteX44" fmla="*/ 2471911 w 4674320"/>
              <a:gd name="connsiteY44" fmla="*/ 1065287 h 1657350"/>
              <a:gd name="connsiteX45" fmla="*/ 2615927 w 4674320"/>
              <a:gd name="connsiteY45" fmla="*/ 1065287 h 1657350"/>
              <a:gd name="connsiteX46" fmla="*/ 2733675 w 4674320"/>
              <a:gd name="connsiteY46" fmla="*/ 1190625 h 1657350"/>
              <a:gd name="connsiteX47" fmla="*/ 2752725 w 4674320"/>
              <a:gd name="connsiteY47" fmla="*/ 1219200 h 1657350"/>
              <a:gd name="connsiteX48" fmla="*/ 2800350 w 4674320"/>
              <a:gd name="connsiteY48" fmla="*/ 1304925 h 1657350"/>
              <a:gd name="connsiteX49" fmla="*/ 2847975 w 4674320"/>
              <a:gd name="connsiteY49" fmla="*/ 1362075 h 1657350"/>
              <a:gd name="connsiteX50" fmla="*/ 2876550 w 4674320"/>
              <a:gd name="connsiteY50" fmla="*/ 1390650 h 1657350"/>
              <a:gd name="connsiteX51" fmla="*/ 2895600 w 4674320"/>
              <a:gd name="connsiteY51" fmla="*/ 1419225 h 1657350"/>
              <a:gd name="connsiteX52" fmla="*/ 2924175 w 4674320"/>
              <a:gd name="connsiteY52" fmla="*/ 1438275 h 1657350"/>
              <a:gd name="connsiteX53" fmla="*/ 2952750 w 4674320"/>
              <a:gd name="connsiteY53" fmla="*/ 1466850 h 1657350"/>
              <a:gd name="connsiteX54" fmla="*/ 3009900 w 4674320"/>
              <a:gd name="connsiteY54" fmla="*/ 1504950 h 1657350"/>
              <a:gd name="connsiteX55" fmla="*/ 3048000 w 4674320"/>
              <a:gd name="connsiteY55" fmla="*/ 1533525 h 1657350"/>
              <a:gd name="connsiteX56" fmla="*/ 3076575 w 4674320"/>
              <a:gd name="connsiteY56" fmla="*/ 1552575 h 1657350"/>
              <a:gd name="connsiteX57" fmla="*/ 3171825 w 4674320"/>
              <a:gd name="connsiteY57" fmla="*/ 1590675 h 1657350"/>
              <a:gd name="connsiteX58" fmla="*/ 3248025 w 4674320"/>
              <a:gd name="connsiteY58" fmla="*/ 1609725 h 1657350"/>
              <a:gd name="connsiteX59" fmla="*/ 3314700 w 4674320"/>
              <a:gd name="connsiteY59" fmla="*/ 1628775 h 1657350"/>
              <a:gd name="connsiteX60" fmla="*/ 3486150 w 4674320"/>
              <a:gd name="connsiteY60" fmla="*/ 1647825 h 1657350"/>
              <a:gd name="connsiteX61" fmla="*/ 3581400 w 4674320"/>
              <a:gd name="connsiteY61" fmla="*/ 1657350 h 1657350"/>
              <a:gd name="connsiteX62" fmla="*/ 3810000 w 4674320"/>
              <a:gd name="connsiteY62" fmla="*/ 1647825 h 1657350"/>
              <a:gd name="connsiteX63" fmla="*/ 3981450 w 4674320"/>
              <a:gd name="connsiteY63" fmla="*/ 1619250 h 1657350"/>
              <a:gd name="connsiteX64" fmla="*/ 4010025 w 4674320"/>
              <a:gd name="connsiteY64" fmla="*/ 1609725 h 1657350"/>
              <a:gd name="connsiteX65" fmla="*/ 4076700 w 4674320"/>
              <a:gd name="connsiteY65" fmla="*/ 1590675 h 1657350"/>
              <a:gd name="connsiteX66" fmla="*/ 4114800 w 4674320"/>
              <a:gd name="connsiteY66" fmla="*/ 1571625 h 1657350"/>
              <a:gd name="connsiteX67" fmla="*/ 4143375 w 4674320"/>
              <a:gd name="connsiteY67" fmla="*/ 1562100 h 1657350"/>
              <a:gd name="connsiteX68" fmla="*/ 4181475 w 4674320"/>
              <a:gd name="connsiteY68" fmla="*/ 1543050 h 1657350"/>
              <a:gd name="connsiteX69" fmla="*/ 4210050 w 4674320"/>
              <a:gd name="connsiteY69" fmla="*/ 1533525 h 1657350"/>
              <a:gd name="connsiteX70" fmla="*/ 4248150 w 4674320"/>
              <a:gd name="connsiteY70" fmla="*/ 1514475 h 1657350"/>
              <a:gd name="connsiteX71" fmla="*/ 4276725 w 4674320"/>
              <a:gd name="connsiteY71" fmla="*/ 1495425 h 1657350"/>
              <a:gd name="connsiteX72" fmla="*/ 4333875 w 4674320"/>
              <a:gd name="connsiteY72" fmla="*/ 1476375 h 1657350"/>
              <a:gd name="connsiteX73" fmla="*/ 4362450 w 4674320"/>
              <a:gd name="connsiteY73" fmla="*/ 1466850 h 1657350"/>
              <a:gd name="connsiteX74" fmla="*/ 4524375 w 4674320"/>
              <a:gd name="connsiteY74" fmla="*/ 1476375 h 1657350"/>
              <a:gd name="connsiteX75" fmla="*/ 4552950 w 4674320"/>
              <a:gd name="connsiteY75" fmla="*/ 1485900 h 1657350"/>
              <a:gd name="connsiteX76" fmla="*/ 4667250 w 4674320"/>
              <a:gd name="connsiteY76" fmla="*/ 1476375 h 1657350"/>
              <a:gd name="connsiteX77" fmla="*/ 4657725 w 4674320"/>
              <a:gd name="connsiteY77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255887 w 4674320"/>
              <a:gd name="connsiteY43" fmla="*/ 1065287 h 1657350"/>
              <a:gd name="connsiteX44" fmla="*/ 2471911 w 4674320"/>
              <a:gd name="connsiteY44" fmla="*/ 1065287 h 1657350"/>
              <a:gd name="connsiteX45" fmla="*/ 2615927 w 4674320"/>
              <a:gd name="connsiteY45" fmla="*/ 1137295 h 1657350"/>
              <a:gd name="connsiteX46" fmla="*/ 2733675 w 4674320"/>
              <a:gd name="connsiteY46" fmla="*/ 1190625 h 1657350"/>
              <a:gd name="connsiteX47" fmla="*/ 2752725 w 4674320"/>
              <a:gd name="connsiteY47" fmla="*/ 1219200 h 1657350"/>
              <a:gd name="connsiteX48" fmla="*/ 2800350 w 4674320"/>
              <a:gd name="connsiteY48" fmla="*/ 1304925 h 1657350"/>
              <a:gd name="connsiteX49" fmla="*/ 2847975 w 4674320"/>
              <a:gd name="connsiteY49" fmla="*/ 1362075 h 1657350"/>
              <a:gd name="connsiteX50" fmla="*/ 2876550 w 4674320"/>
              <a:gd name="connsiteY50" fmla="*/ 1390650 h 1657350"/>
              <a:gd name="connsiteX51" fmla="*/ 2895600 w 4674320"/>
              <a:gd name="connsiteY51" fmla="*/ 1419225 h 1657350"/>
              <a:gd name="connsiteX52" fmla="*/ 2924175 w 4674320"/>
              <a:gd name="connsiteY52" fmla="*/ 1438275 h 1657350"/>
              <a:gd name="connsiteX53" fmla="*/ 2952750 w 4674320"/>
              <a:gd name="connsiteY53" fmla="*/ 1466850 h 1657350"/>
              <a:gd name="connsiteX54" fmla="*/ 3009900 w 4674320"/>
              <a:gd name="connsiteY54" fmla="*/ 1504950 h 1657350"/>
              <a:gd name="connsiteX55" fmla="*/ 3048000 w 4674320"/>
              <a:gd name="connsiteY55" fmla="*/ 1533525 h 1657350"/>
              <a:gd name="connsiteX56" fmla="*/ 3076575 w 4674320"/>
              <a:gd name="connsiteY56" fmla="*/ 1552575 h 1657350"/>
              <a:gd name="connsiteX57" fmla="*/ 3171825 w 4674320"/>
              <a:gd name="connsiteY57" fmla="*/ 1590675 h 1657350"/>
              <a:gd name="connsiteX58" fmla="*/ 3248025 w 4674320"/>
              <a:gd name="connsiteY58" fmla="*/ 1609725 h 1657350"/>
              <a:gd name="connsiteX59" fmla="*/ 3314700 w 4674320"/>
              <a:gd name="connsiteY59" fmla="*/ 1628775 h 1657350"/>
              <a:gd name="connsiteX60" fmla="*/ 3486150 w 4674320"/>
              <a:gd name="connsiteY60" fmla="*/ 1647825 h 1657350"/>
              <a:gd name="connsiteX61" fmla="*/ 3581400 w 4674320"/>
              <a:gd name="connsiteY61" fmla="*/ 1657350 h 1657350"/>
              <a:gd name="connsiteX62" fmla="*/ 3810000 w 4674320"/>
              <a:gd name="connsiteY62" fmla="*/ 1647825 h 1657350"/>
              <a:gd name="connsiteX63" fmla="*/ 3981450 w 4674320"/>
              <a:gd name="connsiteY63" fmla="*/ 1619250 h 1657350"/>
              <a:gd name="connsiteX64" fmla="*/ 4010025 w 4674320"/>
              <a:gd name="connsiteY64" fmla="*/ 1609725 h 1657350"/>
              <a:gd name="connsiteX65" fmla="*/ 4076700 w 4674320"/>
              <a:gd name="connsiteY65" fmla="*/ 1590675 h 1657350"/>
              <a:gd name="connsiteX66" fmla="*/ 4114800 w 4674320"/>
              <a:gd name="connsiteY66" fmla="*/ 1571625 h 1657350"/>
              <a:gd name="connsiteX67" fmla="*/ 4143375 w 4674320"/>
              <a:gd name="connsiteY67" fmla="*/ 1562100 h 1657350"/>
              <a:gd name="connsiteX68" fmla="*/ 4181475 w 4674320"/>
              <a:gd name="connsiteY68" fmla="*/ 1543050 h 1657350"/>
              <a:gd name="connsiteX69" fmla="*/ 4210050 w 4674320"/>
              <a:gd name="connsiteY69" fmla="*/ 1533525 h 1657350"/>
              <a:gd name="connsiteX70" fmla="*/ 4248150 w 4674320"/>
              <a:gd name="connsiteY70" fmla="*/ 1514475 h 1657350"/>
              <a:gd name="connsiteX71" fmla="*/ 4276725 w 4674320"/>
              <a:gd name="connsiteY71" fmla="*/ 1495425 h 1657350"/>
              <a:gd name="connsiteX72" fmla="*/ 4333875 w 4674320"/>
              <a:gd name="connsiteY72" fmla="*/ 1476375 h 1657350"/>
              <a:gd name="connsiteX73" fmla="*/ 4362450 w 4674320"/>
              <a:gd name="connsiteY73" fmla="*/ 1466850 h 1657350"/>
              <a:gd name="connsiteX74" fmla="*/ 4524375 w 4674320"/>
              <a:gd name="connsiteY74" fmla="*/ 1476375 h 1657350"/>
              <a:gd name="connsiteX75" fmla="*/ 4552950 w 4674320"/>
              <a:gd name="connsiteY75" fmla="*/ 1485900 h 1657350"/>
              <a:gd name="connsiteX76" fmla="*/ 4667250 w 4674320"/>
              <a:gd name="connsiteY76" fmla="*/ 1476375 h 1657350"/>
              <a:gd name="connsiteX77" fmla="*/ 4657725 w 4674320"/>
              <a:gd name="connsiteY77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255887 w 4674320"/>
              <a:gd name="connsiteY43" fmla="*/ 1065287 h 1657350"/>
              <a:gd name="connsiteX44" fmla="*/ 2471911 w 4674320"/>
              <a:gd name="connsiteY44" fmla="*/ 1065287 h 1657350"/>
              <a:gd name="connsiteX45" fmla="*/ 2615927 w 4674320"/>
              <a:gd name="connsiteY45" fmla="*/ 1137295 h 1657350"/>
              <a:gd name="connsiteX46" fmla="*/ 2752725 w 4674320"/>
              <a:gd name="connsiteY46" fmla="*/ 1219200 h 1657350"/>
              <a:gd name="connsiteX47" fmla="*/ 2800350 w 4674320"/>
              <a:gd name="connsiteY47" fmla="*/ 1304925 h 1657350"/>
              <a:gd name="connsiteX48" fmla="*/ 2847975 w 4674320"/>
              <a:gd name="connsiteY48" fmla="*/ 1362075 h 1657350"/>
              <a:gd name="connsiteX49" fmla="*/ 2876550 w 4674320"/>
              <a:gd name="connsiteY49" fmla="*/ 1390650 h 1657350"/>
              <a:gd name="connsiteX50" fmla="*/ 2895600 w 4674320"/>
              <a:gd name="connsiteY50" fmla="*/ 1419225 h 1657350"/>
              <a:gd name="connsiteX51" fmla="*/ 2924175 w 4674320"/>
              <a:gd name="connsiteY51" fmla="*/ 1438275 h 1657350"/>
              <a:gd name="connsiteX52" fmla="*/ 2952750 w 4674320"/>
              <a:gd name="connsiteY52" fmla="*/ 1466850 h 1657350"/>
              <a:gd name="connsiteX53" fmla="*/ 3009900 w 4674320"/>
              <a:gd name="connsiteY53" fmla="*/ 1504950 h 1657350"/>
              <a:gd name="connsiteX54" fmla="*/ 3048000 w 4674320"/>
              <a:gd name="connsiteY54" fmla="*/ 1533525 h 1657350"/>
              <a:gd name="connsiteX55" fmla="*/ 3076575 w 4674320"/>
              <a:gd name="connsiteY55" fmla="*/ 1552575 h 1657350"/>
              <a:gd name="connsiteX56" fmla="*/ 3171825 w 4674320"/>
              <a:gd name="connsiteY56" fmla="*/ 1590675 h 1657350"/>
              <a:gd name="connsiteX57" fmla="*/ 3248025 w 4674320"/>
              <a:gd name="connsiteY57" fmla="*/ 1609725 h 1657350"/>
              <a:gd name="connsiteX58" fmla="*/ 3314700 w 4674320"/>
              <a:gd name="connsiteY58" fmla="*/ 1628775 h 1657350"/>
              <a:gd name="connsiteX59" fmla="*/ 3486150 w 4674320"/>
              <a:gd name="connsiteY59" fmla="*/ 1647825 h 1657350"/>
              <a:gd name="connsiteX60" fmla="*/ 3581400 w 4674320"/>
              <a:gd name="connsiteY60" fmla="*/ 1657350 h 1657350"/>
              <a:gd name="connsiteX61" fmla="*/ 3810000 w 4674320"/>
              <a:gd name="connsiteY61" fmla="*/ 1647825 h 1657350"/>
              <a:gd name="connsiteX62" fmla="*/ 3981450 w 4674320"/>
              <a:gd name="connsiteY62" fmla="*/ 1619250 h 1657350"/>
              <a:gd name="connsiteX63" fmla="*/ 4010025 w 4674320"/>
              <a:gd name="connsiteY63" fmla="*/ 1609725 h 1657350"/>
              <a:gd name="connsiteX64" fmla="*/ 4076700 w 4674320"/>
              <a:gd name="connsiteY64" fmla="*/ 1590675 h 1657350"/>
              <a:gd name="connsiteX65" fmla="*/ 4114800 w 4674320"/>
              <a:gd name="connsiteY65" fmla="*/ 1571625 h 1657350"/>
              <a:gd name="connsiteX66" fmla="*/ 4143375 w 4674320"/>
              <a:gd name="connsiteY66" fmla="*/ 1562100 h 1657350"/>
              <a:gd name="connsiteX67" fmla="*/ 4181475 w 4674320"/>
              <a:gd name="connsiteY67" fmla="*/ 1543050 h 1657350"/>
              <a:gd name="connsiteX68" fmla="*/ 4210050 w 4674320"/>
              <a:gd name="connsiteY68" fmla="*/ 1533525 h 1657350"/>
              <a:gd name="connsiteX69" fmla="*/ 4248150 w 4674320"/>
              <a:gd name="connsiteY69" fmla="*/ 1514475 h 1657350"/>
              <a:gd name="connsiteX70" fmla="*/ 4276725 w 4674320"/>
              <a:gd name="connsiteY70" fmla="*/ 1495425 h 1657350"/>
              <a:gd name="connsiteX71" fmla="*/ 4333875 w 4674320"/>
              <a:gd name="connsiteY71" fmla="*/ 1476375 h 1657350"/>
              <a:gd name="connsiteX72" fmla="*/ 4362450 w 4674320"/>
              <a:gd name="connsiteY72" fmla="*/ 1466850 h 1657350"/>
              <a:gd name="connsiteX73" fmla="*/ 4524375 w 4674320"/>
              <a:gd name="connsiteY73" fmla="*/ 1476375 h 1657350"/>
              <a:gd name="connsiteX74" fmla="*/ 4552950 w 4674320"/>
              <a:gd name="connsiteY74" fmla="*/ 1485900 h 1657350"/>
              <a:gd name="connsiteX75" fmla="*/ 4667250 w 4674320"/>
              <a:gd name="connsiteY75" fmla="*/ 1476375 h 1657350"/>
              <a:gd name="connsiteX76" fmla="*/ 4657725 w 4674320"/>
              <a:gd name="connsiteY76" fmla="*/ 1495425 h 1657350"/>
              <a:gd name="connsiteX0" fmla="*/ 0 w 4674320"/>
              <a:gd name="connsiteY0" fmla="*/ 0 h 1657350"/>
              <a:gd name="connsiteX1" fmla="*/ 104775 w 4674320"/>
              <a:gd name="connsiteY1" fmla="*/ 28575 h 1657350"/>
              <a:gd name="connsiteX2" fmla="*/ 161925 w 4674320"/>
              <a:gd name="connsiteY2" fmla="*/ 66675 h 1657350"/>
              <a:gd name="connsiteX3" fmla="*/ 219075 w 4674320"/>
              <a:gd name="connsiteY3" fmla="*/ 95250 h 1657350"/>
              <a:gd name="connsiteX4" fmla="*/ 247650 w 4674320"/>
              <a:gd name="connsiteY4" fmla="*/ 104775 h 1657350"/>
              <a:gd name="connsiteX5" fmla="*/ 304800 w 4674320"/>
              <a:gd name="connsiteY5" fmla="*/ 142875 h 1657350"/>
              <a:gd name="connsiteX6" fmla="*/ 342900 w 4674320"/>
              <a:gd name="connsiteY6" fmla="*/ 152400 h 1657350"/>
              <a:gd name="connsiteX7" fmla="*/ 400050 w 4674320"/>
              <a:gd name="connsiteY7" fmla="*/ 171450 h 1657350"/>
              <a:gd name="connsiteX8" fmla="*/ 466725 w 4674320"/>
              <a:gd name="connsiteY8" fmla="*/ 180975 h 1657350"/>
              <a:gd name="connsiteX9" fmla="*/ 609600 w 4674320"/>
              <a:gd name="connsiteY9" fmla="*/ 200025 h 1657350"/>
              <a:gd name="connsiteX10" fmla="*/ 819150 w 4674320"/>
              <a:gd name="connsiteY10" fmla="*/ 209550 h 1657350"/>
              <a:gd name="connsiteX11" fmla="*/ 990600 w 4674320"/>
              <a:gd name="connsiteY11" fmla="*/ 228600 h 1657350"/>
              <a:gd name="connsiteX12" fmla="*/ 1047750 w 4674320"/>
              <a:gd name="connsiteY12" fmla="*/ 238125 h 1657350"/>
              <a:gd name="connsiteX13" fmla="*/ 1076325 w 4674320"/>
              <a:gd name="connsiteY13" fmla="*/ 247650 h 1657350"/>
              <a:gd name="connsiteX14" fmla="*/ 1123950 w 4674320"/>
              <a:gd name="connsiteY14" fmla="*/ 257175 h 1657350"/>
              <a:gd name="connsiteX15" fmla="*/ 1181100 w 4674320"/>
              <a:gd name="connsiteY15" fmla="*/ 276225 h 1657350"/>
              <a:gd name="connsiteX16" fmla="*/ 1200150 w 4674320"/>
              <a:gd name="connsiteY16" fmla="*/ 304800 h 1657350"/>
              <a:gd name="connsiteX17" fmla="*/ 1238250 w 4674320"/>
              <a:gd name="connsiteY17" fmla="*/ 323850 h 1657350"/>
              <a:gd name="connsiteX18" fmla="*/ 1266825 w 4674320"/>
              <a:gd name="connsiteY18" fmla="*/ 342900 h 1657350"/>
              <a:gd name="connsiteX19" fmla="*/ 1314450 w 4674320"/>
              <a:gd name="connsiteY19" fmla="*/ 400050 h 1657350"/>
              <a:gd name="connsiteX20" fmla="*/ 1352550 w 4674320"/>
              <a:gd name="connsiteY20" fmla="*/ 466725 h 1657350"/>
              <a:gd name="connsiteX21" fmla="*/ 1371600 w 4674320"/>
              <a:gd name="connsiteY21" fmla="*/ 523875 h 1657350"/>
              <a:gd name="connsiteX22" fmla="*/ 1352550 w 4674320"/>
              <a:gd name="connsiteY22" fmla="*/ 666750 h 1657350"/>
              <a:gd name="connsiteX23" fmla="*/ 1333500 w 4674320"/>
              <a:gd name="connsiteY23" fmla="*/ 695325 h 1657350"/>
              <a:gd name="connsiteX24" fmla="*/ 1314450 w 4674320"/>
              <a:gd name="connsiteY24" fmla="*/ 762000 h 1657350"/>
              <a:gd name="connsiteX25" fmla="*/ 1285875 w 4674320"/>
              <a:gd name="connsiteY25" fmla="*/ 847725 h 1657350"/>
              <a:gd name="connsiteX26" fmla="*/ 1276350 w 4674320"/>
              <a:gd name="connsiteY26" fmla="*/ 876300 h 1657350"/>
              <a:gd name="connsiteX27" fmla="*/ 1285875 w 4674320"/>
              <a:gd name="connsiteY27" fmla="*/ 933450 h 1657350"/>
              <a:gd name="connsiteX28" fmla="*/ 1314450 w 4674320"/>
              <a:gd name="connsiteY28" fmla="*/ 962025 h 1657350"/>
              <a:gd name="connsiteX29" fmla="*/ 1333500 w 4674320"/>
              <a:gd name="connsiteY29" fmla="*/ 990600 h 1657350"/>
              <a:gd name="connsiteX30" fmla="*/ 1390650 w 4674320"/>
              <a:gd name="connsiteY30" fmla="*/ 1028700 h 1657350"/>
              <a:gd name="connsiteX31" fmla="*/ 1419225 w 4674320"/>
              <a:gd name="connsiteY31" fmla="*/ 1047750 h 1657350"/>
              <a:gd name="connsiteX32" fmla="*/ 1495425 w 4674320"/>
              <a:gd name="connsiteY32" fmla="*/ 1085850 h 1657350"/>
              <a:gd name="connsiteX33" fmla="*/ 1581150 w 4674320"/>
              <a:gd name="connsiteY33" fmla="*/ 1133475 h 1657350"/>
              <a:gd name="connsiteX34" fmla="*/ 1609725 w 4674320"/>
              <a:gd name="connsiteY34" fmla="*/ 1143000 h 1657350"/>
              <a:gd name="connsiteX35" fmla="*/ 1647825 w 4674320"/>
              <a:gd name="connsiteY35" fmla="*/ 1162050 h 1657350"/>
              <a:gd name="connsiteX36" fmla="*/ 1695450 w 4674320"/>
              <a:gd name="connsiteY36" fmla="*/ 1171575 h 1657350"/>
              <a:gd name="connsiteX37" fmla="*/ 1762125 w 4674320"/>
              <a:gd name="connsiteY37" fmla="*/ 1190625 h 1657350"/>
              <a:gd name="connsiteX38" fmla="*/ 1885950 w 4674320"/>
              <a:gd name="connsiteY38" fmla="*/ 1171575 h 1657350"/>
              <a:gd name="connsiteX39" fmla="*/ 1943100 w 4674320"/>
              <a:gd name="connsiteY39" fmla="*/ 1152525 h 1657350"/>
              <a:gd name="connsiteX40" fmla="*/ 2009775 w 4674320"/>
              <a:gd name="connsiteY40" fmla="*/ 1123950 h 1657350"/>
              <a:gd name="connsiteX41" fmla="*/ 2038350 w 4674320"/>
              <a:gd name="connsiteY41" fmla="*/ 1104900 h 1657350"/>
              <a:gd name="connsiteX42" fmla="*/ 2152650 w 4674320"/>
              <a:gd name="connsiteY42" fmla="*/ 1076325 h 1657350"/>
              <a:gd name="connsiteX43" fmla="*/ 2255887 w 4674320"/>
              <a:gd name="connsiteY43" fmla="*/ 1065287 h 1657350"/>
              <a:gd name="connsiteX44" fmla="*/ 2471911 w 4674320"/>
              <a:gd name="connsiteY44" fmla="*/ 1065287 h 1657350"/>
              <a:gd name="connsiteX45" fmla="*/ 2615927 w 4674320"/>
              <a:gd name="connsiteY45" fmla="*/ 1137295 h 1657350"/>
              <a:gd name="connsiteX46" fmla="*/ 2800350 w 4674320"/>
              <a:gd name="connsiteY46" fmla="*/ 1304925 h 1657350"/>
              <a:gd name="connsiteX47" fmla="*/ 2847975 w 4674320"/>
              <a:gd name="connsiteY47" fmla="*/ 1362075 h 1657350"/>
              <a:gd name="connsiteX48" fmla="*/ 2876550 w 4674320"/>
              <a:gd name="connsiteY48" fmla="*/ 1390650 h 1657350"/>
              <a:gd name="connsiteX49" fmla="*/ 2895600 w 4674320"/>
              <a:gd name="connsiteY49" fmla="*/ 1419225 h 1657350"/>
              <a:gd name="connsiteX50" fmla="*/ 2924175 w 4674320"/>
              <a:gd name="connsiteY50" fmla="*/ 1438275 h 1657350"/>
              <a:gd name="connsiteX51" fmla="*/ 2952750 w 4674320"/>
              <a:gd name="connsiteY51" fmla="*/ 1466850 h 1657350"/>
              <a:gd name="connsiteX52" fmla="*/ 3009900 w 4674320"/>
              <a:gd name="connsiteY52" fmla="*/ 1504950 h 1657350"/>
              <a:gd name="connsiteX53" fmla="*/ 3048000 w 4674320"/>
              <a:gd name="connsiteY53" fmla="*/ 1533525 h 1657350"/>
              <a:gd name="connsiteX54" fmla="*/ 3076575 w 4674320"/>
              <a:gd name="connsiteY54" fmla="*/ 1552575 h 1657350"/>
              <a:gd name="connsiteX55" fmla="*/ 3171825 w 4674320"/>
              <a:gd name="connsiteY55" fmla="*/ 1590675 h 1657350"/>
              <a:gd name="connsiteX56" fmla="*/ 3248025 w 4674320"/>
              <a:gd name="connsiteY56" fmla="*/ 1609725 h 1657350"/>
              <a:gd name="connsiteX57" fmla="*/ 3314700 w 4674320"/>
              <a:gd name="connsiteY57" fmla="*/ 1628775 h 1657350"/>
              <a:gd name="connsiteX58" fmla="*/ 3486150 w 4674320"/>
              <a:gd name="connsiteY58" fmla="*/ 1647825 h 1657350"/>
              <a:gd name="connsiteX59" fmla="*/ 3581400 w 4674320"/>
              <a:gd name="connsiteY59" fmla="*/ 1657350 h 1657350"/>
              <a:gd name="connsiteX60" fmla="*/ 3810000 w 4674320"/>
              <a:gd name="connsiteY60" fmla="*/ 1647825 h 1657350"/>
              <a:gd name="connsiteX61" fmla="*/ 3981450 w 4674320"/>
              <a:gd name="connsiteY61" fmla="*/ 1619250 h 1657350"/>
              <a:gd name="connsiteX62" fmla="*/ 4010025 w 4674320"/>
              <a:gd name="connsiteY62" fmla="*/ 1609725 h 1657350"/>
              <a:gd name="connsiteX63" fmla="*/ 4076700 w 4674320"/>
              <a:gd name="connsiteY63" fmla="*/ 1590675 h 1657350"/>
              <a:gd name="connsiteX64" fmla="*/ 4114800 w 4674320"/>
              <a:gd name="connsiteY64" fmla="*/ 1571625 h 1657350"/>
              <a:gd name="connsiteX65" fmla="*/ 4143375 w 4674320"/>
              <a:gd name="connsiteY65" fmla="*/ 1562100 h 1657350"/>
              <a:gd name="connsiteX66" fmla="*/ 4181475 w 4674320"/>
              <a:gd name="connsiteY66" fmla="*/ 1543050 h 1657350"/>
              <a:gd name="connsiteX67" fmla="*/ 4210050 w 4674320"/>
              <a:gd name="connsiteY67" fmla="*/ 1533525 h 1657350"/>
              <a:gd name="connsiteX68" fmla="*/ 4248150 w 4674320"/>
              <a:gd name="connsiteY68" fmla="*/ 1514475 h 1657350"/>
              <a:gd name="connsiteX69" fmla="*/ 4276725 w 4674320"/>
              <a:gd name="connsiteY69" fmla="*/ 1495425 h 1657350"/>
              <a:gd name="connsiteX70" fmla="*/ 4333875 w 4674320"/>
              <a:gd name="connsiteY70" fmla="*/ 1476375 h 1657350"/>
              <a:gd name="connsiteX71" fmla="*/ 4362450 w 4674320"/>
              <a:gd name="connsiteY71" fmla="*/ 1466850 h 1657350"/>
              <a:gd name="connsiteX72" fmla="*/ 4524375 w 4674320"/>
              <a:gd name="connsiteY72" fmla="*/ 1476375 h 1657350"/>
              <a:gd name="connsiteX73" fmla="*/ 4552950 w 4674320"/>
              <a:gd name="connsiteY73" fmla="*/ 1485900 h 1657350"/>
              <a:gd name="connsiteX74" fmla="*/ 4667250 w 4674320"/>
              <a:gd name="connsiteY74" fmla="*/ 1476375 h 1657350"/>
              <a:gd name="connsiteX75" fmla="*/ 4657725 w 4674320"/>
              <a:gd name="connsiteY75" fmla="*/ 1495425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674320" h="1657350">
                <a:moveTo>
                  <a:pt x="0" y="0"/>
                </a:moveTo>
                <a:cubicBezTo>
                  <a:pt x="25560" y="5112"/>
                  <a:pt x="84058" y="14764"/>
                  <a:pt x="104775" y="28575"/>
                </a:cubicBezTo>
                <a:cubicBezTo>
                  <a:pt x="123825" y="41275"/>
                  <a:pt x="140205" y="59435"/>
                  <a:pt x="161925" y="66675"/>
                </a:cubicBezTo>
                <a:cubicBezTo>
                  <a:pt x="233749" y="90616"/>
                  <a:pt x="145217" y="58321"/>
                  <a:pt x="219075" y="95250"/>
                </a:cubicBezTo>
                <a:cubicBezTo>
                  <a:pt x="228055" y="99740"/>
                  <a:pt x="238873" y="99899"/>
                  <a:pt x="247650" y="104775"/>
                </a:cubicBezTo>
                <a:cubicBezTo>
                  <a:pt x="267664" y="115894"/>
                  <a:pt x="282588" y="137322"/>
                  <a:pt x="304800" y="142875"/>
                </a:cubicBezTo>
                <a:cubicBezTo>
                  <a:pt x="317500" y="146050"/>
                  <a:pt x="330361" y="148638"/>
                  <a:pt x="342900" y="152400"/>
                </a:cubicBezTo>
                <a:cubicBezTo>
                  <a:pt x="362134" y="158170"/>
                  <a:pt x="380171" y="168610"/>
                  <a:pt x="400050" y="171450"/>
                </a:cubicBezTo>
                <a:lnTo>
                  <a:pt x="466725" y="180975"/>
                </a:lnTo>
                <a:cubicBezTo>
                  <a:pt x="527745" y="190363"/>
                  <a:pt x="541137" y="195608"/>
                  <a:pt x="609600" y="200025"/>
                </a:cubicBezTo>
                <a:cubicBezTo>
                  <a:pt x="679377" y="204527"/>
                  <a:pt x="749356" y="205320"/>
                  <a:pt x="819150" y="209550"/>
                </a:cubicBezTo>
                <a:cubicBezTo>
                  <a:pt x="886299" y="213620"/>
                  <a:pt x="927610" y="218909"/>
                  <a:pt x="990600" y="228600"/>
                </a:cubicBezTo>
                <a:cubicBezTo>
                  <a:pt x="1009688" y="231537"/>
                  <a:pt x="1028897" y="233935"/>
                  <a:pt x="1047750" y="238125"/>
                </a:cubicBezTo>
                <a:cubicBezTo>
                  <a:pt x="1057551" y="240303"/>
                  <a:pt x="1066585" y="245215"/>
                  <a:pt x="1076325" y="247650"/>
                </a:cubicBezTo>
                <a:cubicBezTo>
                  <a:pt x="1092031" y="251577"/>
                  <a:pt x="1108331" y="252915"/>
                  <a:pt x="1123950" y="257175"/>
                </a:cubicBezTo>
                <a:cubicBezTo>
                  <a:pt x="1143323" y="262459"/>
                  <a:pt x="1181100" y="276225"/>
                  <a:pt x="1181100" y="276225"/>
                </a:cubicBezTo>
                <a:cubicBezTo>
                  <a:pt x="1187450" y="285750"/>
                  <a:pt x="1191356" y="297471"/>
                  <a:pt x="1200150" y="304800"/>
                </a:cubicBezTo>
                <a:cubicBezTo>
                  <a:pt x="1211058" y="313890"/>
                  <a:pt x="1225922" y="316805"/>
                  <a:pt x="1238250" y="323850"/>
                </a:cubicBezTo>
                <a:cubicBezTo>
                  <a:pt x="1248189" y="329530"/>
                  <a:pt x="1257300" y="336550"/>
                  <a:pt x="1266825" y="342900"/>
                </a:cubicBezTo>
                <a:cubicBezTo>
                  <a:pt x="1314123" y="413846"/>
                  <a:pt x="1253334" y="326711"/>
                  <a:pt x="1314450" y="400050"/>
                </a:cubicBezTo>
                <a:cubicBezTo>
                  <a:pt x="1327668" y="415911"/>
                  <a:pt x="1345384" y="448809"/>
                  <a:pt x="1352550" y="466725"/>
                </a:cubicBezTo>
                <a:cubicBezTo>
                  <a:pt x="1360008" y="485369"/>
                  <a:pt x="1371600" y="523875"/>
                  <a:pt x="1371600" y="523875"/>
                </a:cubicBezTo>
                <a:cubicBezTo>
                  <a:pt x="1370179" y="539510"/>
                  <a:pt x="1367113" y="632769"/>
                  <a:pt x="1352550" y="666750"/>
                </a:cubicBezTo>
                <a:cubicBezTo>
                  <a:pt x="1348041" y="677272"/>
                  <a:pt x="1338620" y="685086"/>
                  <a:pt x="1333500" y="695325"/>
                </a:cubicBezTo>
                <a:cubicBezTo>
                  <a:pt x="1325497" y="711330"/>
                  <a:pt x="1319028" y="746741"/>
                  <a:pt x="1314450" y="762000"/>
                </a:cubicBezTo>
                <a:lnTo>
                  <a:pt x="1285875" y="847725"/>
                </a:lnTo>
                <a:lnTo>
                  <a:pt x="1276350" y="876300"/>
                </a:lnTo>
                <a:cubicBezTo>
                  <a:pt x="1279525" y="895350"/>
                  <a:pt x="1278031" y="915802"/>
                  <a:pt x="1285875" y="933450"/>
                </a:cubicBezTo>
                <a:cubicBezTo>
                  <a:pt x="1291346" y="945759"/>
                  <a:pt x="1305826" y="951677"/>
                  <a:pt x="1314450" y="962025"/>
                </a:cubicBezTo>
                <a:cubicBezTo>
                  <a:pt x="1321779" y="970819"/>
                  <a:pt x="1324885" y="983062"/>
                  <a:pt x="1333500" y="990600"/>
                </a:cubicBezTo>
                <a:cubicBezTo>
                  <a:pt x="1350730" y="1005677"/>
                  <a:pt x="1371600" y="1016000"/>
                  <a:pt x="1390650" y="1028700"/>
                </a:cubicBezTo>
                <a:cubicBezTo>
                  <a:pt x="1400175" y="1035050"/>
                  <a:pt x="1408986" y="1042630"/>
                  <a:pt x="1419225" y="1047750"/>
                </a:cubicBezTo>
                <a:cubicBezTo>
                  <a:pt x="1444625" y="1060450"/>
                  <a:pt x="1471074" y="1071239"/>
                  <a:pt x="1495425" y="1085850"/>
                </a:cubicBezTo>
                <a:cubicBezTo>
                  <a:pt x="1525531" y="1103914"/>
                  <a:pt x="1549266" y="1119810"/>
                  <a:pt x="1581150" y="1133475"/>
                </a:cubicBezTo>
                <a:cubicBezTo>
                  <a:pt x="1590378" y="1137430"/>
                  <a:pt x="1600497" y="1139045"/>
                  <a:pt x="1609725" y="1143000"/>
                </a:cubicBezTo>
                <a:cubicBezTo>
                  <a:pt x="1622776" y="1148593"/>
                  <a:pt x="1634355" y="1157560"/>
                  <a:pt x="1647825" y="1162050"/>
                </a:cubicBezTo>
                <a:cubicBezTo>
                  <a:pt x="1663184" y="1167170"/>
                  <a:pt x="1679646" y="1168063"/>
                  <a:pt x="1695450" y="1171575"/>
                </a:cubicBezTo>
                <a:cubicBezTo>
                  <a:pt x="1731330" y="1179548"/>
                  <a:pt x="1730304" y="1180018"/>
                  <a:pt x="1762125" y="1190625"/>
                </a:cubicBezTo>
                <a:cubicBezTo>
                  <a:pt x="1822495" y="1183917"/>
                  <a:pt x="1837426" y="1186132"/>
                  <a:pt x="1885950" y="1171575"/>
                </a:cubicBezTo>
                <a:cubicBezTo>
                  <a:pt x="1905184" y="1165805"/>
                  <a:pt x="1926392" y="1163664"/>
                  <a:pt x="1943100" y="1152525"/>
                </a:cubicBezTo>
                <a:cubicBezTo>
                  <a:pt x="1982567" y="1126213"/>
                  <a:pt x="1960569" y="1136251"/>
                  <a:pt x="2009775" y="1123950"/>
                </a:cubicBezTo>
                <a:cubicBezTo>
                  <a:pt x="2019300" y="1117600"/>
                  <a:pt x="2027592" y="1108812"/>
                  <a:pt x="2038350" y="1104900"/>
                </a:cubicBezTo>
                <a:cubicBezTo>
                  <a:pt x="2143125" y="1066800"/>
                  <a:pt x="2081212" y="1100138"/>
                  <a:pt x="2152650" y="1076325"/>
                </a:cubicBezTo>
                <a:cubicBezTo>
                  <a:pt x="2203450" y="1062038"/>
                  <a:pt x="2205087" y="1077987"/>
                  <a:pt x="2255887" y="1065287"/>
                </a:cubicBezTo>
                <a:cubicBezTo>
                  <a:pt x="2316212" y="1051000"/>
                  <a:pt x="2425874" y="1068462"/>
                  <a:pt x="2471911" y="1065287"/>
                </a:cubicBezTo>
                <a:cubicBezTo>
                  <a:pt x="2506836" y="1068462"/>
                  <a:pt x="2581636" y="1129947"/>
                  <a:pt x="2615927" y="1137295"/>
                </a:cubicBezTo>
                <a:cubicBezTo>
                  <a:pt x="2670667" y="1177235"/>
                  <a:pt x="2761675" y="1267462"/>
                  <a:pt x="2800350" y="1304925"/>
                </a:cubicBezTo>
                <a:cubicBezTo>
                  <a:pt x="2883832" y="1388407"/>
                  <a:pt x="2781670" y="1282509"/>
                  <a:pt x="2847975" y="1362075"/>
                </a:cubicBezTo>
                <a:cubicBezTo>
                  <a:pt x="2856599" y="1372423"/>
                  <a:pt x="2867926" y="1380302"/>
                  <a:pt x="2876550" y="1390650"/>
                </a:cubicBezTo>
                <a:cubicBezTo>
                  <a:pt x="2883879" y="1399444"/>
                  <a:pt x="2887505" y="1411130"/>
                  <a:pt x="2895600" y="1419225"/>
                </a:cubicBezTo>
                <a:cubicBezTo>
                  <a:pt x="2903695" y="1427320"/>
                  <a:pt x="2915381" y="1430946"/>
                  <a:pt x="2924175" y="1438275"/>
                </a:cubicBezTo>
                <a:cubicBezTo>
                  <a:pt x="2934523" y="1446899"/>
                  <a:pt x="2942117" y="1458580"/>
                  <a:pt x="2952750" y="1466850"/>
                </a:cubicBezTo>
                <a:cubicBezTo>
                  <a:pt x="2970822" y="1480906"/>
                  <a:pt x="2991584" y="1491213"/>
                  <a:pt x="3009900" y="1504950"/>
                </a:cubicBezTo>
                <a:cubicBezTo>
                  <a:pt x="3022600" y="1514475"/>
                  <a:pt x="3035082" y="1524298"/>
                  <a:pt x="3048000" y="1533525"/>
                </a:cubicBezTo>
                <a:cubicBezTo>
                  <a:pt x="3057315" y="1540179"/>
                  <a:pt x="3066636" y="1546895"/>
                  <a:pt x="3076575" y="1552575"/>
                </a:cubicBezTo>
                <a:cubicBezTo>
                  <a:pt x="3107231" y="1570093"/>
                  <a:pt x="3137132" y="1582002"/>
                  <a:pt x="3171825" y="1590675"/>
                </a:cubicBezTo>
                <a:cubicBezTo>
                  <a:pt x="3197225" y="1597025"/>
                  <a:pt x="3223187" y="1601446"/>
                  <a:pt x="3248025" y="1609725"/>
                </a:cubicBezTo>
                <a:cubicBezTo>
                  <a:pt x="3267851" y="1616334"/>
                  <a:pt x="3294460" y="1626015"/>
                  <a:pt x="3314700" y="1628775"/>
                </a:cubicBezTo>
                <a:cubicBezTo>
                  <a:pt x="3371674" y="1636544"/>
                  <a:pt x="3428976" y="1641699"/>
                  <a:pt x="3486150" y="1647825"/>
                </a:cubicBezTo>
                <a:lnTo>
                  <a:pt x="3581400" y="1657350"/>
                </a:lnTo>
                <a:cubicBezTo>
                  <a:pt x="3657600" y="1654175"/>
                  <a:pt x="3733970" y="1653827"/>
                  <a:pt x="3810000" y="1647825"/>
                </a:cubicBezTo>
                <a:cubicBezTo>
                  <a:pt x="3862707" y="1643664"/>
                  <a:pt x="3927079" y="1634785"/>
                  <a:pt x="3981450" y="1619250"/>
                </a:cubicBezTo>
                <a:cubicBezTo>
                  <a:pt x="3991104" y="1616492"/>
                  <a:pt x="4000371" y="1612483"/>
                  <a:pt x="4010025" y="1609725"/>
                </a:cubicBezTo>
                <a:cubicBezTo>
                  <a:pt x="4034192" y="1602820"/>
                  <a:pt x="4053862" y="1600463"/>
                  <a:pt x="4076700" y="1590675"/>
                </a:cubicBezTo>
                <a:cubicBezTo>
                  <a:pt x="4089751" y="1585082"/>
                  <a:pt x="4101749" y="1577218"/>
                  <a:pt x="4114800" y="1571625"/>
                </a:cubicBezTo>
                <a:cubicBezTo>
                  <a:pt x="4124028" y="1567670"/>
                  <a:pt x="4134147" y="1566055"/>
                  <a:pt x="4143375" y="1562100"/>
                </a:cubicBezTo>
                <a:cubicBezTo>
                  <a:pt x="4156426" y="1556507"/>
                  <a:pt x="4168424" y="1548643"/>
                  <a:pt x="4181475" y="1543050"/>
                </a:cubicBezTo>
                <a:cubicBezTo>
                  <a:pt x="4190703" y="1539095"/>
                  <a:pt x="4200822" y="1537480"/>
                  <a:pt x="4210050" y="1533525"/>
                </a:cubicBezTo>
                <a:cubicBezTo>
                  <a:pt x="4223101" y="1527932"/>
                  <a:pt x="4235822" y="1521520"/>
                  <a:pt x="4248150" y="1514475"/>
                </a:cubicBezTo>
                <a:cubicBezTo>
                  <a:pt x="4258089" y="1508795"/>
                  <a:pt x="4266264" y="1500074"/>
                  <a:pt x="4276725" y="1495425"/>
                </a:cubicBezTo>
                <a:cubicBezTo>
                  <a:pt x="4295075" y="1487270"/>
                  <a:pt x="4314825" y="1482725"/>
                  <a:pt x="4333875" y="1476375"/>
                </a:cubicBezTo>
                <a:lnTo>
                  <a:pt x="4362450" y="1466850"/>
                </a:lnTo>
                <a:cubicBezTo>
                  <a:pt x="4416425" y="1470025"/>
                  <a:pt x="4470575" y="1470995"/>
                  <a:pt x="4524375" y="1476375"/>
                </a:cubicBezTo>
                <a:cubicBezTo>
                  <a:pt x="4534365" y="1477374"/>
                  <a:pt x="4542910" y="1485900"/>
                  <a:pt x="4552950" y="1485900"/>
                </a:cubicBezTo>
                <a:cubicBezTo>
                  <a:pt x="4591182" y="1485900"/>
                  <a:pt x="4629175" y="1472914"/>
                  <a:pt x="4667250" y="1476375"/>
                </a:cubicBezTo>
                <a:cubicBezTo>
                  <a:pt x="4674320" y="1477018"/>
                  <a:pt x="4660900" y="1489075"/>
                  <a:pt x="4657725" y="1495425"/>
                </a:cubicBezTo>
              </a:path>
            </a:pathLst>
          </a:custGeom>
          <a:ln w="603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Freeform 40"/>
          <p:cNvSpPr/>
          <p:nvPr/>
        </p:nvSpPr>
        <p:spPr>
          <a:xfrm>
            <a:off x="3059832" y="2852936"/>
            <a:ext cx="2705100" cy="1206119"/>
          </a:xfrm>
          <a:custGeom>
            <a:avLst/>
            <a:gdLst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79700 w 2711450"/>
              <a:gd name="connsiteY4" fmla="*/ 158750 h 1206119"/>
              <a:gd name="connsiteX5" fmla="*/ 2641600 w 2711450"/>
              <a:gd name="connsiteY5" fmla="*/ 196850 h 1206119"/>
              <a:gd name="connsiteX6" fmla="*/ 2622550 w 2711450"/>
              <a:gd name="connsiteY6" fmla="*/ 234950 h 1206119"/>
              <a:gd name="connsiteX7" fmla="*/ 2584450 w 2711450"/>
              <a:gd name="connsiteY7" fmla="*/ 254000 h 1206119"/>
              <a:gd name="connsiteX8" fmla="*/ 2559050 w 2711450"/>
              <a:gd name="connsiteY8" fmla="*/ 266700 h 1206119"/>
              <a:gd name="connsiteX9" fmla="*/ 2520950 w 2711450"/>
              <a:gd name="connsiteY9" fmla="*/ 292100 h 1206119"/>
              <a:gd name="connsiteX10" fmla="*/ 2501900 w 2711450"/>
              <a:gd name="connsiteY10" fmla="*/ 304800 h 1206119"/>
              <a:gd name="connsiteX11" fmla="*/ 2476500 w 2711450"/>
              <a:gd name="connsiteY11" fmla="*/ 317500 h 1206119"/>
              <a:gd name="connsiteX12" fmla="*/ 2457450 w 2711450"/>
              <a:gd name="connsiteY12" fmla="*/ 330200 h 1206119"/>
              <a:gd name="connsiteX13" fmla="*/ 2419350 w 2711450"/>
              <a:gd name="connsiteY13" fmla="*/ 342900 h 1206119"/>
              <a:gd name="connsiteX14" fmla="*/ 2400300 w 2711450"/>
              <a:gd name="connsiteY14" fmla="*/ 355600 h 1206119"/>
              <a:gd name="connsiteX15" fmla="*/ 2381250 w 2711450"/>
              <a:gd name="connsiteY15" fmla="*/ 361950 h 1206119"/>
              <a:gd name="connsiteX16" fmla="*/ 2305050 w 2711450"/>
              <a:gd name="connsiteY16" fmla="*/ 381000 h 1206119"/>
              <a:gd name="connsiteX17" fmla="*/ 2254250 w 2711450"/>
              <a:gd name="connsiteY17" fmla="*/ 393700 h 1206119"/>
              <a:gd name="connsiteX18" fmla="*/ 2228850 w 2711450"/>
              <a:gd name="connsiteY18" fmla="*/ 400050 h 1206119"/>
              <a:gd name="connsiteX19" fmla="*/ 2197100 w 2711450"/>
              <a:gd name="connsiteY19" fmla="*/ 406400 h 1206119"/>
              <a:gd name="connsiteX20" fmla="*/ 2139950 w 2711450"/>
              <a:gd name="connsiteY20" fmla="*/ 425450 h 1206119"/>
              <a:gd name="connsiteX21" fmla="*/ 2101850 w 2711450"/>
              <a:gd name="connsiteY21" fmla="*/ 438150 h 1206119"/>
              <a:gd name="connsiteX22" fmla="*/ 2082800 w 2711450"/>
              <a:gd name="connsiteY22" fmla="*/ 444500 h 1206119"/>
              <a:gd name="connsiteX23" fmla="*/ 2063750 w 2711450"/>
              <a:gd name="connsiteY23" fmla="*/ 457200 h 1206119"/>
              <a:gd name="connsiteX24" fmla="*/ 2025650 w 2711450"/>
              <a:gd name="connsiteY24" fmla="*/ 469900 h 1206119"/>
              <a:gd name="connsiteX25" fmla="*/ 2006600 w 2711450"/>
              <a:gd name="connsiteY25" fmla="*/ 476250 h 1206119"/>
              <a:gd name="connsiteX26" fmla="*/ 1981200 w 2711450"/>
              <a:gd name="connsiteY26" fmla="*/ 488950 h 1206119"/>
              <a:gd name="connsiteX27" fmla="*/ 1962150 w 2711450"/>
              <a:gd name="connsiteY27" fmla="*/ 501650 h 1206119"/>
              <a:gd name="connsiteX28" fmla="*/ 1924050 w 2711450"/>
              <a:gd name="connsiteY28" fmla="*/ 514350 h 1206119"/>
              <a:gd name="connsiteX29" fmla="*/ 1898650 w 2711450"/>
              <a:gd name="connsiteY29" fmla="*/ 527050 h 1206119"/>
              <a:gd name="connsiteX30" fmla="*/ 1879600 w 2711450"/>
              <a:gd name="connsiteY30" fmla="*/ 533400 h 1206119"/>
              <a:gd name="connsiteX31" fmla="*/ 1860550 w 2711450"/>
              <a:gd name="connsiteY31" fmla="*/ 546100 h 1206119"/>
              <a:gd name="connsiteX32" fmla="*/ 1841500 w 2711450"/>
              <a:gd name="connsiteY32" fmla="*/ 552450 h 1206119"/>
              <a:gd name="connsiteX33" fmla="*/ 1822450 w 2711450"/>
              <a:gd name="connsiteY33" fmla="*/ 565150 h 1206119"/>
              <a:gd name="connsiteX34" fmla="*/ 1803400 w 2711450"/>
              <a:gd name="connsiteY34" fmla="*/ 571500 h 1206119"/>
              <a:gd name="connsiteX35" fmla="*/ 1784350 w 2711450"/>
              <a:gd name="connsiteY35" fmla="*/ 584200 h 1206119"/>
              <a:gd name="connsiteX36" fmla="*/ 1765300 w 2711450"/>
              <a:gd name="connsiteY36" fmla="*/ 590550 h 1206119"/>
              <a:gd name="connsiteX37" fmla="*/ 1720850 w 2711450"/>
              <a:gd name="connsiteY37" fmla="*/ 615950 h 1206119"/>
              <a:gd name="connsiteX38" fmla="*/ 1701800 w 2711450"/>
              <a:gd name="connsiteY38" fmla="*/ 622300 h 1206119"/>
              <a:gd name="connsiteX39" fmla="*/ 1682750 w 2711450"/>
              <a:gd name="connsiteY39" fmla="*/ 641350 h 1206119"/>
              <a:gd name="connsiteX40" fmla="*/ 1663700 w 2711450"/>
              <a:gd name="connsiteY40" fmla="*/ 647700 h 1206119"/>
              <a:gd name="connsiteX41" fmla="*/ 1651000 w 2711450"/>
              <a:gd name="connsiteY41" fmla="*/ 685800 h 1206119"/>
              <a:gd name="connsiteX42" fmla="*/ 1644650 w 2711450"/>
              <a:gd name="connsiteY42" fmla="*/ 704850 h 1206119"/>
              <a:gd name="connsiteX43" fmla="*/ 1625600 w 2711450"/>
              <a:gd name="connsiteY43" fmla="*/ 838200 h 1206119"/>
              <a:gd name="connsiteX44" fmla="*/ 1619250 w 2711450"/>
              <a:gd name="connsiteY44" fmla="*/ 857250 h 1206119"/>
              <a:gd name="connsiteX45" fmla="*/ 1593850 w 2711450"/>
              <a:gd name="connsiteY45" fmla="*/ 895350 h 1206119"/>
              <a:gd name="connsiteX46" fmla="*/ 1543050 w 2711450"/>
              <a:gd name="connsiteY46" fmla="*/ 952500 h 1206119"/>
              <a:gd name="connsiteX47" fmla="*/ 1504950 w 2711450"/>
              <a:gd name="connsiteY47" fmla="*/ 977900 h 1206119"/>
              <a:gd name="connsiteX48" fmla="*/ 1485900 w 2711450"/>
              <a:gd name="connsiteY48" fmla="*/ 984250 h 1206119"/>
              <a:gd name="connsiteX49" fmla="*/ 1466850 w 2711450"/>
              <a:gd name="connsiteY49" fmla="*/ 996950 h 1206119"/>
              <a:gd name="connsiteX50" fmla="*/ 1422400 w 2711450"/>
              <a:gd name="connsiteY50" fmla="*/ 1009650 h 1206119"/>
              <a:gd name="connsiteX51" fmla="*/ 1377950 w 2711450"/>
              <a:gd name="connsiteY51" fmla="*/ 1028700 h 1206119"/>
              <a:gd name="connsiteX52" fmla="*/ 1301750 w 2711450"/>
              <a:gd name="connsiteY52" fmla="*/ 1041400 h 1206119"/>
              <a:gd name="connsiteX53" fmla="*/ 1257300 w 2711450"/>
              <a:gd name="connsiteY53" fmla="*/ 1054100 h 1206119"/>
              <a:gd name="connsiteX54" fmla="*/ 1174750 w 2711450"/>
              <a:gd name="connsiteY54" fmla="*/ 1073150 h 1206119"/>
              <a:gd name="connsiteX55" fmla="*/ 1149350 w 2711450"/>
              <a:gd name="connsiteY55" fmla="*/ 1079500 h 1206119"/>
              <a:gd name="connsiteX56" fmla="*/ 1130300 w 2711450"/>
              <a:gd name="connsiteY56" fmla="*/ 1085850 h 1206119"/>
              <a:gd name="connsiteX57" fmla="*/ 1079500 w 2711450"/>
              <a:gd name="connsiteY57" fmla="*/ 1092200 h 1206119"/>
              <a:gd name="connsiteX58" fmla="*/ 1003300 w 2711450"/>
              <a:gd name="connsiteY58" fmla="*/ 1104900 h 1206119"/>
              <a:gd name="connsiteX59" fmla="*/ 781050 w 2711450"/>
              <a:gd name="connsiteY59" fmla="*/ 1098550 h 1206119"/>
              <a:gd name="connsiteX60" fmla="*/ 685800 w 2711450"/>
              <a:gd name="connsiteY60" fmla="*/ 1085850 h 1206119"/>
              <a:gd name="connsiteX61" fmla="*/ 628650 w 2711450"/>
              <a:gd name="connsiteY61" fmla="*/ 1079500 h 1206119"/>
              <a:gd name="connsiteX62" fmla="*/ 596900 w 2711450"/>
              <a:gd name="connsiteY62" fmla="*/ 1073150 h 1206119"/>
              <a:gd name="connsiteX63" fmla="*/ 546100 w 2711450"/>
              <a:gd name="connsiteY63" fmla="*/ 1066800 h 1206119"/>
              <a:gd name="connsiteX64" fmla="*/ 349250 w 2711450"/>
              <a:gd name="connsiteY64" fmla="*/ 1073150 h 1206119"/>
              <a:gd name="connsiteX65" fmla="*/ 254000 w 2711450"/>
              <a:gd name="connsiteY65" fmla="*/ 1085850 h 1206119"/>
              <a:gd name="connsiteX66" fmla="*/ 215900 w 2711450"/>
              <a:gd name="connsiteY66" fmla="*/ 1098550 h 1206119"/>
              <a:gd name="connsiteX67" fmla="*/ 133350 w 2711450"/>
              <a:gd name="connsiteY67" fmla="*/ 1136650 h 1206119"/>
              <a:gd name="connsiteX68" fmla="*/ 107950 w 2711450"/>
              <a:gd name="connsiteY68" fmla="*/ 1149350 h 1206119"/>
              <a:gd name="connsiteX69" fmla="*/ 63500 w 2711450"/>
              <a:gd name="connsiteY69" fmla="*/ 1168400 h 1206119"/>
              <a:gd name="connsiteX70" fmla="*/ 6350 w 2711450"/>
              <a:gd name="connsiteY70" fmla="*/ 1193800 h 1206119"/>
              <a:gd name="connsiteX71" fmla="*/ 0 w 2711450"/>
              <a:gd name="connsiteY71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79700 w 2711450"/>
              <a:gd name="connsiteY4" fmla="*/ 158750 h 1206119"/>
              <a:gd name="connsiteX5" fmla="*/ 2641600 w 2711450"/>
              <a:gd name="connsiteY5" fmla="*/ 196850 h 1206119"/>
              <a:gd name="connsiteX6" fmla="*/ 2622550 w 2711450"/>
              <a:gd name="connsiteY6" fmla="*/ 234950 h 1206119"/>
              <a:gd name="connsiteX7" fmla="*/ 2584450 w 2711450"/>
              <a:gd name="connsiteY7" fmla="*/ 254000 h 1206119"/>
              <a:gd name="connsiteX8" fmla="*/ 2559050 w 2711450"/>
              <a:gd name="connsiteY8" fmla="*/ 266700 h 1206119"/>
              <a:gd name="connsiteX9" fmla="*/ 2520950 w 2711450"/>
              <a:gd name="connsiteY9" fmla="*/ 292100 h 1206119"/>
              <a:gd name="connsiteX10" fmla="*/ 2501900 w 2711450"/>
              <a:gd name="connsiteY10" fmla="*/ 304800 h 1206119"/>
              <a:gd name="connsiteX11" fmla="*/ 2476500 w 2711450"/>
              <a:gd name="connsiteY11" fmla="*/ 317500 h 1206119"/>
              <a:gd name="connsiteX12" fmla="*/ 2419350 w 2711450"/>
              <a:gd name="connsiteY12" fmla="*/ 342900 h 1206119"/>
              <a:gd name="connsiteX13" fmla="*/ 2400300 w 2711450"/>
              <a:gd name="connsiteY13" fmla="*/ 355600 h 1206119"/>
              <a:gd name="connsiteX14" fmla="*/ 2381250 w 2711450"/>
              <a:gd name="connsiteY14" fmla="*/ 361950 h 1206119"/>
              <a:gd name="connsiteX15" fmla="*/ 2305050 w 2711450"/>
              <a:gd name="connsiteY15" fmla="*/ 381000 h 1206119"/>
              <a:gd name="connsiteX16" fmla="*/ 2254250 w 2711450"/>
              <a:gd name="connsiteY16" fmla="*/ 393700 h 1206119"/>
              <a:gd name="connsiteX17" fmla="*/ 2228850 w 2711450"/>
              <a:gd name="connsiteY17" fmla="*/ 400050 h 1206119"/>
              <a:gd name="connsiteX18" fmla="*/ 2197100 w 2711450"/>
              <a:gd name="connsiteY18" fmla="*/ 406400 h 1206119"/>
              <a:gd name="connsiteX19" fmla="*/ 2139950 w 2711450"/>
              <a:gd name="connsiteY19" fmla="*/ 425450 h 1206119"/>
              <a:gd name="connsiteX20" fmla="*/ 2101850 w 2711450"/>
              <a:gd name="connsiteY20" fmla="*/ 438150 h 1206119"/>
              <a:gd name="connsiteX21" fmla="*/ 2082800 w 2711450"/>
              <a:gd name="connsiteY21" fmla="*/ 444500 h 1206119"/>
              <a:gd name="connsiteX22" fmla="*/ 2063750 w 2711450"/>
              <a:gd name="connsiteY22" fmla="*/ 457200 h 1206119"/>
              <a:gd name="connsiteX23" fmla="*/ 2025650 w 2711450"/>
              <a:gd name="connsiteY23" fmla="*/ 469900 h 1206119"/>
              <a:gd name="connsiteX24" fmla="*/ 2006600 w 2711450"/>
              <a:gd name="connsiteY24" fmla="*/ 476250 h 1206119"/>
              <a:gd name="connsiteX25" fmla="*/ 1981200 w 2711450"/>
              <a:gd name="connsiteY25" fmla="*/ 488950 h 1206119"/>
              <a:gd name="connsiteX26" fmla="*/ 1962150 w 2711450"/>
              <a:gd name="connsiteY26" fmla="*/ 501650 h 1206119"/>
              <a:gd name="connsiteX27" fmla="*/ 1924050 w 2711450"/>
              <a:gd name="connsiteY27" fmla="*/ 514350 h 1206119"/>
              <a:gd name="connsiteX28" fmla="*/ 1898650 w 2711450"/>
              <a:gd name="connsiteY28" fmla="*/ 527050 h 1206119"/>
              <a:gd name="connsiteX29" fmla="*/ 1879600 w 2711450"/>
              <a:gd name="connsiteY29" fmla="*/ 533400 h 1206119"/>
              <a:gd name="connsiteX30" fmla="*/ 1860550 w 2711450"/>
              <a:gd name="connsiteY30" fmla="*/ 546100 h 1206119"/>
              <a:gd name="connsiteX31" fmla="*/ 1841500 w 2711450"/>
              <a:gd name="connsiteY31" fmla="*/ 552450 h 1206119"/>
              <a:gd name="connsiteX32" fmla="*/ 1822450 w 2711450"/>
              <a:gd name="connsiteY32" fmla="*/ 565150 h 1206119"/>
              <a:gd name="connsiteX33" fmla="*/ 1803400 w 2711450"/>
              <a:gd name="connsiteY33" fmla="*/ 571500 h 1206119"/>
              <a:gd name="connsiteX34" fmla="*/ 1784350 w 2711450"/>
              <a:gd name="connsiteY34" fmla="*/ 584200 h 1206119"/>
              <a:gd name="connsiteX35" fmla="*/ 1765300 w 2711450"/>
              <a:gd name="connsiteY35" fmla="*/ 590550 h 1206119"/>
              <a:gd name="connsiteX36" fmla="*/ 1720850 w 2711450"/>
              <a:gd name="connsiteY36" fmla="*/ 615950 h 1206119"/>
              <a:gd name="connsiteX37" fmla="*/ 1701800 w 2711450"/>
              <a:gd name="connsiteY37" fmla="*/ 622300 h 1206119"/>
              <a:gd name="connsiteX38" fmla="*/ 1682750 w 2711450"/>
              <a:gd name="connsiteY38" fmla="*/ 641350 h 1206119"/>
              <a:gd name="connsiteX39" fmla="*/ 1663700 w 2711450"/>
              <a:gd name="connsiteY39" fmla="*/ 647700 h 1206119"/>
              <a:gd name="connsiteX40" fmla="*/ 1651000 w 2711450"/>
              <a:gd name="connsiteY40" fmla="*/ 685800 h 1206119"/>
              <a:gd name="connsiteX41" fmla="*/ 1644650 w 2711450"/>
              <a:gd name="connsiteY41" fmla="*/ 704850 h 1206119"/>
              <a:gd name="connsiteX42" fmla="*/ 1625600 w 2711450"/>
              <a:gd name="connsiteY42" fmla="*/ 838200 h 1206119"/>
              <a:gd name="connsiteX43" fmla="*/ 1619250 w 2711450"/>
              <a:gd name="connsiteY43" fmla="*/ 857250 h 1206119"/>
              <a:gd name="connsiteX44" fmla="*/ 1593850 w 2711450"/>
              <a:gd name="connsiteY44" fmla="*/ 895350 h 1206119"/>
              <a:gd name="connsiteX45" fmla="*/ 1543050 w 2711450"/>
              <a:gd name="connsiteY45" fmla="*/ 952500 h 1206119"/>
              <a:gd name="connsiteX46" fmla="*/ 1504950 w 2711450"/>
              <a:gd name="connsiteY46" fmla="*/ 977900 h 1206119"/>
              <a:gd name="connsiteX47" fmla="*/ 1485900 w 2711450"/>
              <a:gd name="connsiteY47" fmla="*/ 984250 h 1206119"/>
              <a:gd name="connsiteX48" fmla="*/ 1466850 w 2711450"/>
              <a:gd name="connsiteY48" fmla="*/ 996950 h 1206119"/>
              <a:gd name="connsiteX49" fmla="*/ 1422400 w 2711450"/>
              <a:gd name="connsiteY49" fmla="*/ 1009650 h 1206119"/>
              <a:gd name="connsiteX50" fmla="*/ 1377950 w 2711450"/>
              <a:gd name="connsiteY50" fmla="*/ 1028700 h 1206119"/>
              <a:gd name="connsiteX51" fmla="*/ 1301750 w 2711450"/>
              <a:gd name="connsiteY51" fmla="*/ 1041400 h 1206119"/>
              <a:gd name="connsiteX52" fmla="*/ 1257300 w 2711450"/>
              <a:gd name="connsiteY52" fmla="*/ 1054100 h 1206119"/>
              <a:gd name="connsiteX53" fmla="*/ 1174750 w 2711450"/>
              <a:gd name="connsiteY53" fmla="*/ 1073150 h 1206119"/>
              <a:gd name="connsiteX54" fmla="*/ 1149350 w 2711450"/>
              <a:gd name="connsiteY54" fmla="*/ 1079500 h 1206119"/>
              <a:gd name="connsiteX55" fmla="*/ 1130300 w 2711450"/>
              <a:gd name="connsiteY55" fmla="*/ 1085850 h 1206119"/>
              <a:gd name="connsiteX56" fmla="*/ 1079500 w 2711450"/>
              <a:gd name="connsiteY56" fmla="*/ 1092200 h 1206119"/>
              <a:gd name="connsiteX57" fmla="*/ 1003300 w 2711450"/>
              <a:gd name="connsiteY57" fmla="*/ 1104900 h 1206119"/>
              <a:gd name="connsiteX58" fmla="*/ 781050 w 2711450"/>
              <a:gd name="connsiteY58" fmla="*/ 1098550 h 1206119"/>
              <a:gd name="connsiteX59" fmla="*/ 685800 w 2711450"/>
              <a:gd name="connsiteY59" fmla="*/ 1085850 h 1206119"/>
              <a:gd name="connsiteX60" fmla="*/ 628650 w 2711450"/>
              <a:gd name="connsiteY60" fmla="*/ 1079500 h 1206119"/>
              <a:gd name="connsiteX61" fmla="*/ 596900 w 2711450"/>
              <a:gd name="connsiteY61" fmla="*/ 1073150 h 1206119"/>
              <a:gd name="connsiteX62" fmla="*/ 546100 w 2711450"/>
              <a:gd name="connsiteY62" fmla="*/ 1066800 h 1206119"/>
              <a:gd name="connsiteX63" fmla="*/ 349250 w 2711450"/>
              <a:gd name="connsiteY63" fmla="*/ 1073150 h 1206119"/>
              <a:gd name="connsiteX64" fmla="*/ 254000 w 2711450"/>
              <a:gd name="connsiteY64" fmla="*/ 1085850 h 1206119"/>
              <a:gd name="connsiteX65" fmla="*/ 215900 w 2711450"/>
              <a:gd name="connsiteY65" fmla="*/ 1098550 h 1206119"/>
              <a:gd name="connsiteX66" fmla="*/ 133350 w 2711450"/>
              <a:gd name="connsiteY66" fmla="*/ 1136650 h 1206119"/>
              <a:gd name="connsiteX67" fmla="*/ 107950 w 2711450"/>
              <a:gd name="connsiteY67" fmla="*/ 1149350 h 1206119"/>
              <a:gd name="connsiteX68" fmla="*/ 63500 w 2711450"/>
              <a:gd name="connsiteY68" fmla="*/ 1168400 h 1206119"/>
              <a:gd name="connsiteX69" fmla="*/ 6350 w 2711450"/>
              <a:gd name="connsiteY69" fmla="*/ 1193800 h 1206119"/>
              <a:gd name="connsiteX70" fmla="*/ 0 w 2711450"/>
              <a:gd name="connsiteY70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79700 w 2711450"/>
              <a:gd name="connsiteY4" fmla="*/ 158750 h 1206119"/>
              <a:gd name="connsiteX5" fmla="*/ 2641600 w 2711450"/>
              <a:gd name="connsiteY5" fmla="*/ 196850 h 1206119"/>
              <a:gd name="connsiteX6" fmla="*/ 2622550 w 2711450"/>
              <a:gd name="connsiteY6" fmla="*/ 234950 h 1206119"/>
              <a:gd name="connsiteX7" fmla="*/ 2584450 w 2711450"/>
              <a:gd name="connsiteY7" fmla="*/ 254000 h 1206119"/>
              <a:gd name="connsiteX8" fmla="*/ 2559050 w 2711450"/>
              <a:gd name="connsiteY8" fmla="*/ 266700 h 1206119"/>
              <a:gd name="connsiteX9" fmla="*/ 2501900 w 2711450"/>
              <a:gd name="connsiteY9" fmla="*/ 304800 h 1206119"/>
              <a:gd name="connsiteX10" fmla="*/ 2476500 w 2711450"/>
              <a:gd name="connsiteY10" fmla="*/ 317500 h 1206119"/>
              <a:gd name="connsiteX11" fmla="*/ 2419350 w 2711450"/>
              <a:gd name="connsiteY11" fmla="*/ 342900 h 1206119"/>
              <a:gd name="connsiteX12" fmla="*/ 2400300 w 2711450"/>
              <a:gd name="connsiteY12" fmla="*/ 355600 h 1206119"/>
              <a:gd name="connsiteX13" fmla="*/ 2381250 w 2711450"/>
              <a:gd name="connsiteY13" fmla="*/ 361950 h 1206119"/>
              <a:gd name="connsiteX14" fmla="*/ 2305050 w 2711450"/>
              <a:gd name="connsiteY14" fmla="*/ 381000 h 1206119"/>
              <a:gd name="connsiteX15" fmla="*/ 2254250 w 2711450"/>
              <a:gd name="connsiteY15" fmla="*/ 393700 h 1206119"/>
              <a:gd name="connsiteX16" fmla="*/ 2228850 w 2711450"/>
              <a:gd name="connsiteY16" fmla="*/ 400050 h 1206119"/>
              <a:gd name="connsiteX17" fmla="*/ 2197100 w 2711450"/>
              <a:gd name="connsiteY17" fmla="*/ 406400 h 1206119"/>
              <a:gd name="connsiteX18" fmla="*/ 2139950 w 2711450"/>
              <a:gd name="connsiteY18" fmla="*/ 425450 h 1206119"/>
              <a:gd name="connsiteX19" fmla="*/ 2101850 w 2711450"/>
              <a:gd name="connsiteY19" fmla="*/ 438150 h 1206119"/>
              <a:gd name="connsiteX20" fmla="*/ 2082800 w 2711450"/>
              <a:gd name="connsiteY20" fmla="*/ 444500 h 1206119"/>
              <a:gd name="connsiteX21" fmla="*/ 2063750 w 2711450"/>
              <a:gd name="connsiteY21" fmla="*/ 457200 h 1206119"/>
              <a:gd name="connsiteX22" fmla="*/ 2025650 w 2711450"/>
              <a:gd name="connsiteY22" fmla="*/ 469900 h 1206119"/>
              <a:gd name="connsiteX23" fmla="*/ 2006600 w 2711450"/>
              <a:gd name="connsiteY23" fmla="*/ 476250 h 1206119"/>
              <a:gd name="connsiteX24" fmla="*/ 1981200 w 2711450"/>
              <a:gd name="connsiteY24" fmla="*/ 488950 h 1206119"/>
              <a:gd name="connsiteX25" fmla="*/ 1962150 w 2711450"/>
              <a:gd name="connsiteY25" fmla="*/ 501650 h 1206119"/>
              <a:gd name="connsiteX26" fmla="*/ 1924050 w 2711450"/>
              <a:gd name="connsiteY26" fmla="*/ 514350 h 1206119"/>
              <a:gd name="connsiteX27" fmla="*/ 1898650 w 2711450"/>
              <a:gd name="connsiteY27" fmla="*/ 527050 h 1206119"/>
              <a:gd name="connsiteX28" fmla="*/ 1879600 w 2711450"/>
              <a:gd name="connsiteY28" fmla="*/ 533400 h 1206119"/>
              <a:gd name="connsiteX29" fmla="*/ 1860550 w 2711450"/>
              <a:gd name="connsiteY29" fmla="*/ 546100 h 1206119"/>
              <a:gd name="connsiteX30" fmla="*/ 1841500 w 2711450"/>
              <a:gd name="connsiteY30" fmla="*/ 552450 h 1206119"/>
              <a:gd name="connsiteX31" fmla="*/ 1822450 w 2711450"/>
              <a:gd name="connsiteY31" fmla="*/ 565150 h 1206119"/>
              <a:gd name="connsiteX32" fmla="*/ 1803400 w 2711450"/>
              <a:gd name="connsiteY32" fmla="*/ 571500 h 1206119"/>
              <a:gd name="connsiteX33" fmla="*/ 1784350 w 2711450"/>
              <a:gd name="connsiteY33" fmla="*/ 584200 h 1206119"/>
              <a:gd name="connsiteX34" fmla="*/ 1765300 w 2711450"/>
              <a:gd name="connsiteY34" fmla="*/ 590550 h 1206119"/>
              <a:gd name="connsiteX35" fmla="*/ 1720850 w 2711450"/>
              <a:gd name="connsiteY35" fmla="*/ 615950 h 1206119"/>
              <a:gd name="connsiteX36" fmla="*/ 1701800 w 2711450"/>
              <a:gd name="connsiteY36" fmla="*/ 622300 h 1206119"/>
              <a:gd name="connsiteX37" fmla="*/ 1682750 w 2711450"/>
              <a:gd name="connsiteY37" fmla="*/ 641350 h 1206119"/>
              <a:gd name="connsiteX38" fmla="*/ 1663700 w 2711450"/>
              <a:gd name="connsiteY38" fmla="*/ 647700 h 1206119"/>
              <a:gd name="connsiteX39" fmla="*/ 1651000 w 2711450"/>
              <a:gd name="connsiteY39" fmla="*/ 685800 h 1206119"/>
              <a:gd name="connsiteX40" fmla="*/ 1644650 w 2711450"/>
              <a:gd name="connsiteY40" fmla="*/ 704850 h 1206119"/>
              <a:gd name="connsiteX41" fmla="*/ 1625600 w 2711450"/>
              <a:gd name="connsiteY41" fmla="*/ 838200 h 1206119"/>
              <a:gd name="connsiteX42" fmla="*/ 1619250 w 2711450"/>
              <a:gd name="connsiteY42" fmla="*/ 857250 h 1206119"/>
              <a:gd name="connsiteX43" fmla="*/ 1593850 w 2711450"/>
              <a:gd name="connsiteY43" fmla="*/ 895350 h 1206119"/>
              <a:gd name="connsiteX44" fmla="*/ 1543050 w 2711450"/>
              <a:gd name="connsiteY44" fmla="*/ 952500 h 1206119"/>
              <a:gd name="connsiteX45" fmla="*/ 1504950 w 2711450"/>
              <a:gd name="connsiteY45" fmla="*/ 977900 h 1206119"/>
              <a:gd name="connsiteX46" fmla="*/ 1485900 w 2711450"/>
              <a:gd name="connsiteY46" fmla="*/ 984250 h 1206119"/>
              <a:gd name="connsiteX47" fmla="*/ 1466850 w 2711450"/>
              <a:gd name="connsiteY47" fmla="*/ 996950 h 1206119"/>
              <a:gd name="connsiteX48" fmla="*/ 1422400 w 2711450"/>
              <a:gd name="connsiteY48" fmla="*/ 1009650 h 1206119"/>
              <a:gd name="connsiteX49" fmla="*/ 1377950 w 2711450"/>
              <a:gd name="connsiteY49" fmla="*/ 1028700 h 1206119"/>
              <a:gd name="connsiteX50" fmla="*/ 1301750 w 2711450"/>
              <a:gd name="connsiteY50" fmla="*/ 1041400 h 1206119"/>
              <a:gd name="connsiteX51" fmla="*/ 1257300 w 2711450"/>
              <a:gd name="connsiteY51" fmla="*/ 1054100 h 1206119"/>
              <a:gd name="connsiteX52" fmla="*/ 1174750 w 2711450"/>
              <a:gd name="connsiteY52" fmla="*/ 1073150 h 1206119"/>
              <a:gd name="connsiteX53" fmla="*/ 1149350 w 2711450"/>
              <a:gd name="connsiteY53" fmla="*/ 1079500 h 1206119"/>
              <a:gd name="connsiteX54" fmla="*/ 1130300 w 2711450"/>
              <a:gd name="connsiteY54" fmla="*/ 1085850 h 1206119"/>
              <a:gd name="connsiteX55" fmla="*/ 1079500 w 2711450"/>
              <a:gd name="connsiteY55" fmla="*/ 1092200 h 1206119"/>
              <a:gd name="connsiteX56" fmla="*/ 1003300 w 2711450"/>
              <a:gd name="connsiteY56" fmla="*/ 1104900 h 1206119"/>
              <a:gd name="connsiteX57" fmla="*/ 781050 w 2711450"/>
              <a:gd name="connsiteY57" fmla="*/ 1098550 h 1206119"/>
              <a:gd name="connsiteX58" fmla="*/ 685800 w 2711450"/>
              <a:gd name="connsiteY58" fmla="*/ 1085850 h 1206119"/>
              <a:gd name="connsiteX59" fmla="*/ 628650 w 2711450"/>
              <a:gd name="connsiteY59" fmla="*/ 1079500 h 1206119"/>
              <a:gd name="connsiteX60" fmla="*/ 596900 w 2711450"/>
              <a:gd name="connsiteY60" fmla="*/ 1073150 h 1206119"/>
              <a:gd name="connsiteX61" fmla="*/ 546100 w 2711450"/>
              <a:gd name="connsiteY61" fmla="*/ 1066800 h 1206119"/>
              <a:gd name="connsiteX62" fmla="*/ 349250 w 2711450"/>
              <a:gd name="connsiteY62" fmla="*/ 1073150 h 1206119"/>
              <a:gd name="connsiteX63" fmla="*/ 254000 w 2711450"/>
              <a:gd name="connsiteY63" fmla="*/ 1085850 h 1206119"/>
              <a:gd name="connsiteX64" fmla="*/ 215900 w 2711450"/>
              <a:gd name="connsiteY64" fmla="*/ 1098550 h 1206119"/>
              <a:gd name="connsiteX65" fmla="*/ 133350 w 2711450"/>
              <a:gd name="connsiteY65" fmla="*/ 1136650 h 1206119"/>
              <a:gd name="connsiteX66" fmla="*/ 107950 w 2711450"/>
              <a:gd name="connsiteY66" fmla="*/ 1149350 h 1206119"/>
              <a:gd name="connsiteX67" fmla="*/ 63500 w 2711450"/>
              <a:gd name="connsiteY67" fmla="*/ 1168400 h 1206119"/>
              <a:gd name="connsiteX68" fmla="*/ 6350 w 2711450"/>
              <a:gd name="connsiteY68" fmla="*/ 1193800 h 1206119"/>
              <a:gd name="connsiteX69" fmla="*/ 0 w 2711450"/>
              <a:gd name="connsiteY69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79700 w 2711450"/>
              <a:gd name="connsiteY4" fmla="*/ 158750 h 1206119"/>
              <a:gd name="connsiteX5" fmla="*/ 2641600 w 2711450"/>
              <a:gd name="connsiteY5" fmla="*/ 196850 h 1206119"/>
              <a:gd name="connsiteX6" fmla="*/ 2622550 w 2711450"/>
              <a:gd name="connsiteY6" fmla="*/ 234950 h 1206119"/>
              <a:gd name="connsiteX7" fmla="*/ 2584450 w 2711450"/>
              <a:gd name="connsiteY7" fmla="*/ 254000 h 1206119"/>
              <a:gd name="connsiteX8" fmla="*/ 2559050 w 2711450"/>
              <a:gd name="connsiteY8" fmla="*/ 266700 h 1206119"/>
              <a:gd name="connsiteX9" fmla="*/ 2501900 w 2711450"/>
              <a:gd name="connsiteY9" fmla="*/ 304800 h 1206119"/>
              <a:gd name="connsiteX10" fmla="*/ 2476500 w 2711450"/>
              <a:gd name="connsiteY10" fmla="*/ 317500 h 1206119"/>
              <a:gd name="connsiteX11" fmla="*/ 2419350 w 2711450"/>
              <a:gd name="connsiteY11" fmla="*/ 342900 h 1206119"/>
              <a:gd name="connsiteX12" fmla="*/ 2400300 w 2711450"/>
              <a:gd name="connsiteY12" fmla="*/ 355600 h 1206119"/>
              <a:gd name="connsiteX13" fmla="*/ 2305050 w 2711450"/>
              <a:gd name="connsiteY13" fmla="*/ 381000 h 1206119"/>
              <a:gd name="connsiteX14" fmla="*/ 2254250 w 2711450"/>
              <a:gd name="connsiteY14" fmla="*/ 393700 h 1206119"/>
              <a:gd name="connsiteX15" fmla="*/ 2228850 w 2711450"/>
              <a:gd name="connsiteY15" fmla="*/ 400050 h 1206119"/>
              <a:gd name="connsiteX16" fmla="*/ 2197100 w 2711450"/>
              <a:gd name="connsiteY16" fmla="*/ 406400 h 1206119"/>
              <a:gd name="connsiteX17" fmla="*/ 2139950 w 2711450"/>
              <a:gd name="connsiteY17" fmla="*/ 425450 h 1206119"/>
              <a:gd name="connsiteX18" fmla="*/ 2101850 w 2711450"/>
              <a:gd name="connsiteY18" fmla="*/ 438150 h 1206119"/>
              <a:gd name="connsiteX19" fmla="*/ 2082800 w 2711450"/>
              <a:gd name="connsiteY19" fmla="*/ 444500 h 1206119"/>
              <a:gd name="connsiteX20" fmla="*/ 2063750 w 2711450"/>
              <a:gd name="connsiteY20" fmla="*/ 457200 h 1206119"/>
              <a:gd name="connsiteX21" fmla="*/ 2025650 w 2711450"/>
              <a:gd name="connsiteY21" fmla="*/ 469900 h 1206119"/>
              <a:gd name="connsiteX22" fmla="*/ 2006600 w 2711450"/>
              <a:gd name="connsiteY22" fmla="*/ 476250 h 1206119"/>
              <a:gd name="connsiteX23" fmla="*/ 1981200 w 2711450"/>
              <a:gd name="connsiteY23" fmla="*/ 488950 h 1206119"/>
              <a:gd name="connsiteX24" fmla="*/ 1962150 w 2711450"/>
              <a:gd name="connsiteY24" fmla="*/ 501650 h 1206119"/>
              <a:gd name="connsiteX25" fmla="*/ 1924050 w 2711450"/>
              <a:gd name="connsiteY25" fmla="*/ 514350 h 1206119"/>
              <a:gd name="connsiteX26" fmla="*/ 1898650 w 2711450"/>
              <a:gd name="connsiteY26" fmla="*/ 527050 h 1206119"/>
              <a:gd name="connsiteX27" fmla="*/ 1879600 w 2711450"/>
              <a:gd name="connsiteY27" fmla="*/ 533400 h 1206119"/>
              <a:gd name="connsiteX28" fmla="*/ 1860550 w 2711450"/>
              <a:gd name="connsiteY28" fmla="*/ 546100 h 1206119"/>
              <a:gd name="connsiteX29" fmla="*/ 1841500 w 2711450"/>
              <a:gd name="connsiteY29" fmla="*/ 552450 h 1206119"/>
              <a:gd name="connsiteX30" fmla="*/ 1822450 w 2711450"/>
              <a:gd name="connsiteY30" fmla="*/ 565150 h 1206119"/>
              <a:gd name="connsiteX31" fmla="*/ 1803400 w 2711450"/>
              <a:gd name="connsiteY31" fmla="*/ 571500 h 1206119"/>
              <a:gd name="connsiteX32" fmla="*/ 1784350 w 2711450"/>
              <a:gd name="connsiteY32" fmla="*/ 584200 h 1206119"/>
              <a:gd name="connsiteX33" fmla="*/ 1765300 w 2711450"/>
              <a:gd name="connsiteY33" fmla="*/ 590550 h 1206119"/>
              <a:gd name="connsiteX34" fmla="*/ 1720850 w 2711450"/>
              <a:gd name="connsiteY34" fmla="*/ 615950 h 1206119"/>
              <a:gd name="connsiteX35" fmla="*/ 1701800 w 2711450"/>
              <a:gd name="connsiteY35" fmla="*/ 622300 h 1206119"/>
              <a:gd name="connsiteX36" fmla="*/ 1682750 w 2711450"/>
              <a:gd name="connsiteY36" fmla="*/ 641350 h 1206119"/>
              <a:gd name="connsiteX37" fmla="*/ 1663700 w 2711450"/>
              <a:gd name="connsiteY37" fmla="*/ 647700 h 1206119"/>
              <a:gd name="connsiteX38" fmla="*/ 1651000 w 2711450"/>
              <a:gd name="connsiteY38" fmla="*/ 685800 h 1206119"/>
              <a:gd name="connsiteX39" fmla="*/ 1644650 w 2711450"/>
              <a:gd name="connsiteY39" fmla="*/ 704850 h 1206119"/>
              <a:gd name="connsiteX40" fmla="*/ 1625600 w 2711450"/>
              <a:gd name="connsiteY40" fmla="*/ 838200 h 1206119"/>
              <a:gd name="connsiteX41" fmla="*/ 1619250 w 2711450"/>
              <a:gd name="connsiteY41" fmla="*/ 857250 h 1206119"/>
              <a:gd name="connsiteX42" fmla="*/ 1593850 w 2711450"/>
              <a:gd name="connsiteY42" fmla="*/ 895350 h 1206119"/>
              <a:gd name="connsiteX43" fmla="*/ 1543050 w 2711450"/>
              <a:gd name="connsiteY43" fmla="*/ 952500 h 1206119"/>
              <a:gd name="connsiteX44" fmla="*/ 1504950 w 2711450"/>
              <a:gd name="connsiteY44" fmla="*/ 977900 h 1206119"/>
              <a:gd name="connsiteX45" fmla="*/ 1485900 w 2711450"/>
              <a:gd name="connsiteY45" fmla="*/ 984250 h 1206119"/>
              <a:gd name="connsiteX46" fmla="*/ 1466850 w 2711450"/>
              <a:gd name="connsiteY46" fmla="*/ 996950 h 1206119"/>
              <a:gd name="connsiteX47" fmla="*/ 1422400 w 2711450"/>
              <a:gd name="connsiteY47" fmla="*/ 1009650 h 1206119"/>
              <a:gd name="connsiteX48" fmla="*/ 1377950 w 2711450"/>
              <a:gd name="connsiteY48" fmla="*/ 1028700 h 1206119"/>
              <a:gd name="connsiteX49" fmla="*/ 1301750 w 2711450"/>
              <a:gd name="connsiteY49" fmla="*/ 1041400 h 1206119"/>
              <a:gd name="connsiteX50" fmla="*/ 1257300 w 2711450"/>
              <a:gd name="connsiteY50" fmla="*/ 1054100 h 1206119"/>
              <a:gd name="connsiteX51" fmla="*/ 1174750 w 2711450"/>
              <a:gd name="connsiteY51" fmla="*/ 1073150 h 1206119"/>
              <a:gd name="connsiteX52" fmla="*/ 1149350 w 2711450"/>
              <a:gd name="connsiteY52" fmla="*/ 1079500 h 1206119"/>
              <a:gd name="connsiteX53" fmla="*/ 1130300 w 2711450"/>
              <a:gd name="connsiteY53" fmla="*/ 1085850 h 1206119"/>
              <a:gd name="connsiteX54" fmla="*/ 1079500 w 2711450"/>
              <a:gd name="connsiteY54" fmla="*/ 1092200 h 1206119"/>
              <a:gd name="connsiteX55" fmla="*/ 1003300 w 2711450"/>
              <a:gd name="connsiteY55" fmla="*/ 1104900 h 1206119"/>
              <a:gd name="connsiteX56" fmla="*/ 781050 w 2711450"/>
              <a:gd name="connsiteY56" fmla="*/ 1098550 h 1206119"/>
              <a:gd name="connsiteX57" fmla="*/ 685800 w 2711450"/>
              <a:gd name="connsiteY57" fmla="*/ 1085850 h 1206119"/>
              <a:gd name="connsiteX58" fmla="*/ 628650 w 2711450"/>
              <a:gd name="connsiteY58" fmla="*/ 1079500 h 1206119"/>
              <a:gd name="connsiteX59" fmla="*/ 596900 w 2711450"/>
              <a:gd name="connsiteY59" fmla="*/ 1073150 h 1206119"/>
              <a:gd name="connsiteX60" fmla="*/ 546100 w 2711450"/>
              <a:gd name="connsiteY60" fmla="*/ 1066800 h 1206119"/>
              <a:gd name="connsiteX61" fmla="*/ 349250 w 2711450"/>
              <a:gd name="connsiteY61" fmla="*/ 1073150 h 1206119"/>
              <a:gd name="connsiteX62" fmla="*/ 254000 w 2711450"/>
              <a:gd name="connsiteY62" fmla="*/ 1085850 h 1206119"/>
              <a:gd name="connsiteX63" fmla="*/ 215900 w 2711450"/>
              <a:gd name="connsiteY63" fmla="*/ 1098550 h 1206119"/>
              <a:gd name="connsiteX64" fmla="*/ 133350 w 2711450"/>
              <a:gd name="connsiteY64" fmla="*/ 1136650 h 1206119"/>
              <a:gd name="connsiteX65" fmla="*/ 107950 w 2711450"/>
              <a:gd name="connsiteY65" fmla="*/ 1149350 h 1206119"/>
              <a:gd name="connsiteX66" fmla="*/ 63500 w 2711450"/>
              <a:gd name="connsiteY66" fmla="*/ 1168400 h 1206119"/>
              <a:gd name="connsiteX67" fmla="*/ 6350 w 2711450"/>
              <a:gd name="connsiteY67" fmla="*/ 1193800 h 1206119"/>
              <a:gd name="connsiteX68" fmla="*/ 0 w 2711450"/>
              <a:gd name="connsiteY68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622550 w 2711450"/>
              <a:gd name="connsiteY5" fmla="*/ 234950 h 1206119"/>
              <a:gd name="connsiteX6" fmla="*/ 2584450 w 2711450"/>
              <a:gd name="connsiteY6" fmla="*/ 254000 h 1206119"/>
              <a:gd name="connsiteX7" fmla="*/ 2559050 w 2711450"/>
              <a:gd name="connsiteY7" fmla="*/ 266700 h 1206119"/>
              <a:gd name="connsiteX8" fmla="*/ 2501900 w 2711450"/>
              <a:gd name="connsiteY8" fmla="*/ 304800 h 1206119"/>
              <a:gd name="connsiteX9" fmla="*/ 2476500 w 2711450"/>
              <a:gd name="connsiteY9" fmla="*/ 317500 h 1206119"/>
              <a:gd name="connsiteX10" fmla="*/ 2419350 w 2711450"/>
              <a:gd name="connsiteY10" fmla="*/ 342900 h 1206119"/>
              <a:gd name="connsiteX11" fmla="*/ 2400300 w 2711450"/>
              <a:gd name="connsiteY11" fmla="*/ 355600 h 1206119"/>
              <a:gd name="connsiteX12" fmla="*/ 2305050 w 2711450"/>
              <a:gd name="connsiteY12" fmla="*/ 381000 h 1206119"/>
              <a:gd name="connsiteX13" fmla="*/ 2254250 w 2711450"/>
              <a:gd name="connsiteY13" fmla="*/ 393700 h 1206119"/>
              <a:gd name="connsiteX14" fmla="*/ 2228850 w 2711450"/>
              <a:gd name="connsiteY14" fmla="*/ 400050 h 1206119"/>
              <a:gd name="connsiteX15" fmla="*/ 2197100 w 2711450"/>
              <a:gd name="connsiteY15" fmla="*/ 406400 h 1206119"/>
              <a:gd name="connsiteX16" fmla="*/ 2139950 w 2711450"/>
              <a:gd name="connsiteY16" fmla="*/ 425450 h 1206119"/>
              <a:gd name="connsiteX17" fmla="*/ 2101850 w 2711450"/>
              <a:gd name="connsiteY17" fmla="*/ 438150 h 1206119"/>
              <a:gd name="connsiteX18" fmla="*/ 2082800 w 2711450"/>
              <a:gd name="connsiteY18" fmla="*/ 444500 h 1206119"/>
              <a:gd name="connsiteX19" fmla="*/ 2063750 w 2711450"/>
              <a:gd name="connsiteY19" fmla="*/ 457200 h 1206119"/>
              <a:gd name="connsiteX20" fmla="*/ 2025650 w 2711450"/>
              <a:gd name="connsiteY20" fmla="*/ 469900 h 1206119"/>
              <a:gd name="connsiteX21" fmla="*/ 2006600 w 2711450"/>
              <a:gd name="connsiteY21" fmla="*/ 476250 h 1206119"/>
              <a:gd name="connsiteX22" fmla="*/ 1981200 w 2711450"/>
              <a:gd name="connsiteY22" fmla="*/ 488950 h 1206119"/>
              <a:gd name="connsiteX23" fmla="*/ 1962150 w 2711450"/>
              <a:gd name="connsiteY23" fmla="*/ 501650 h 1206119"/>
              <a:gd name="connsiteX24" fmla="*/ 1924050 w 2711450"/>
              <a:gd name="connsiteY24" fmla="*/ 514350 h 1206119"/>
              <a:gd name="connsiteX25" fmla="*/ 1898650 w 2711450"/>
              <a:gd name="connsiteY25" fmla="*/ 527050 h 1206119"/>
              <a:gd name="connsiteX26" fmla="*/ 1879600 w 2711450"/>
              <a:gd name="connsiteY26" fmla="*/ 533400 h 1206119"/>
              <a:gd name="connsiteX27" fmla="*/ 1860550 w 2711450"/>
              <a:gd name="connsiteY27" fmla="*/ 546100 h 1206119"/>
              <a:gd name="connsiteX28" fmla="*/ 1841500 w 2711450"/>
              <a:gd name="connsiteY28" fmla="*/ 552450 h 1206119"/>
              <a:gd name="connsiteX29" fmla="*/ 1822450 w 2711450"/>
              <a:gd name="connsiteY29" fmla="*/ 565150 h 1206119"/>
              <a:gd name="connsiteX30" fmla="*/ 1803400 w 2711450"/>
              <a:gd name="connsiteY30" fmla="*/ 571500 h 1206119"/>
              <a:gd name="connsiteX31" fmla="*/ 1784350 w 2711450"/>
              <a:gd name="connsiteY31" fmla="*/ 584200 h 1206119"/>
              <a:gd name="connsiteX32" fmla="*/ 1765300 w 2711450"/>
              <a:gd name="connsiteY32" fmla="*/ 590550 h 1206119"/>
              <a:gd name="connsiteX33" fmla="*/ 1720850 w 2711450"/>
              <a:gd name="connsiteY33" fmla="*/ 615950 h 1206119"/>
              <a:gd name="connsiteX34" fmla="*/ 1701800 w 2711450"/>
              <a:gd name="connsiteY34" fmla="*/ 622300 h 1206119"/>
              <a:gd name="connsiteX35" fmla="*/ 1682750 w 2711450"/>
              <a:gd name="connsiteY35" fmla="*/ 641350 h 1206119"/>
              <a:gd name="connsiteX36" fmla="*/ 1663700 w 2711450"/>
              <a:gd name="connsiteY36" fmla="*/ 647700 h 1206119"/>
              <a:gd name="connsiteX37" fmla="*/ 1651000 w 2711450"/>
              <a:gd name="connsiteY37" fmla="*/ 685800 h 1206119"/>
              <a:gd name="connsiteX38" fmla="*/ 1644650 w 2711450"/>
              <a:gd name="connsiteY38" fmla="*/ 704850 h 1206119"/>
              <a:gd name="connsiteX39" fmla="*/ 1625600 w 2711450"/>
              <a:gd name="connsiteY39" fmla="*/ 838200 h 1206119"/>
              <a:gd name="connsiteX40" fmla="*/ 1619250 w 2711450"/>
              <a:gd name="connsiteY40" fmla="*/ 857250 h 1206119"/>
              <a:gd name="connsiteX41" fmla="*/ 1593850 w 2711450"/>
              <a:gd name="connsiteY41" fmla="*/ 895350 h 1206119"/>
              <a:gd name="connsiteX42" fmla="*/ 1543050 w 2711450"/>
              <a:gd name="connsiteY42" fmla="*/ 952500 h 1206119"/>
              <a:gd name="connsiteX43" fmla="*/ 1504950 w 2711450"/>
              <a:gd name="connsiteY43" fmla="*/ 977900 h 1206119"/>
              <a:gd name="connsiteX44" fmla="*/ 1485900 w 2711450"/>
              <a:gd name="connsiteY44" fmla="*/ 984250 h 1206119"/>
              <a:gd name="connsiteX45" fmla="*/ 1466850 w 2711450"/>
              <a:gd name="connsiteY45" fmla="*/ 996950 h 1206119"/>
              <a:gd name="connsiteX46" fmla="*/ 1422400 w 2711450"/>
              <a:gd name="connsiteY46" fmla="*/ 1009650 h 1206119"/>
              <a:gd name="connsiteX47" fmla="*/ 1377950 w 2711450"/>
              <a:gd name="connsiteY47" fmla="*/ 1028700 h 1206119"/>
              <a:gd name="connsiteX48" fmla="*/ 1301750 w 2711450"/>
              <a:gd name="connsiteY48" fmla="*/ 1041400 h 1206119"/>
              <a:gd name="connsiteX49" fmla="*/ 1257300 w 2711450"/>
              <a:gd name="connsiteY49" fmla="*/ 1054100 h 1206119"/>
              <a:gd name="connsiteX50" fmla="*/ 1174750 w 2711450"/>
              <a:gd name="connsiteY50" fmla="*/ 1073150 h 1206119"/>
              <a:gd name="connsiteX51" fmla="*/ 1149350 w 2711450"/>
              <a:gd name="connsiteY51" fmla="*/ 1079500 h 1206119"/>
              <a:gd name="connsiteX52" fmla="*/ 1130300 w 2711450"/>
              <a:gd name="connsiteY52" fmla="*/ 1085850 h 1206119"/>
              <a:gd name="connsiteX53" fmla="*/ 1079500 w 2711450"/>
              <a:gd name="connsiteY53" fmla="*/ 1092200 h 1206119"/>
              <a:gd name="connsiteX54" fmla="*/ 1003300 w 2711450"/>
              <a:gd name="connsiteY54" fmla="*/ 1104900 h 1206119"/>
              <a:gd name="connsiteX55" fmla="*/ 781050 w 2711450"/>
              <a:gd name="connsiteY55" fmla="*/ 1098550 h 1206119"/>
              <a:gd name="connsiteX56" fmla="*/ 685800 w 2711450"/>
              <a:gd name="connsiteY56" fmla="*/ 1085850 h 1206119"/>
              <a:gd name="connsiteX57" fmla="*/ 628650 w 2711450"/>
              <a:gd name="connsiteY57" fmla="*/ 1079500 h 1206119"/>
              <a:gd name="connsiteX58" fmla="*/ 596900 w 2711450"/>
              <a:gd name="connsiteY58" fmla="*/ 1073150 h 1206119"/>
              <a:gd name="connsiteX59" fmla="*/ 546100 w 2711450"/>
              <a:gd name="connsiteY59" fmla="*/ 1066800 h 1206119"/>
              <a:gd name="connsiteX60" fmla="*/ 349250 w 2711450"/>
              <a:gd name="connsiteY60" fmla="*/ 1073150 h 1206119"/>
              <a:gd name="connsiteX61" fmla="*/ 254000 w 2711450"/>
              <a:gd name="connsiteY61" fmla="*/ 1085850 h 1206119"/>
              <a:gd name="connsiteX62" fmla="*/ 215900 w 2711450"/>
              <a:gd name="connsiteY62" fmla="*/ 1098550 h 1206119"/>
              <a:gd name="connsiteX63" fmla="*/ 133350 w 2711450"/>
              <a:gd name="connsiteY63" fmla="*/ 1136650 h 1206119"/>
              <a:gd name="connsiteX64" fmla="*/ 107950 w 2711450"/>
              <a:gd name="connsiteY64" fmla="*/ 1149350 h 1206119"/>
              <a:gd name="connsiteX65" fmla="*/ 63500 w 2711450"/>
              <a:gd name="connsiteY65" fmla="*/ 1168400 h 1206119"/>
              <a:gd name="connsiteX66" fmla="*/ 6350 w 2711450"/>
              <a:gd name="connsiteY66" fmla="*/ 1193800 h 1206119"/>
              <a:gd name="connsiteX67" fmla="*/ 0 w 2711450"/>
              <a:gd name="connsiteY67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63750 w 2711450"/>
              <a:gd name="connsiteY18" fmla="*/ 457200 h 1206119"/>
              <a:gd name="connsiteX19" fmla="*/ 2025650 w 2711450"/>
              <a:gd name="connsiteY19" fmla="*/ 469900 h 1206119"/>
              <a:gd name="connsiteX20" fmla="*/ 2006600 w 2711450"/>
              <a:gd name="connsiteY20" fmla="*/ 476250 h 1206119"/>
              <a:gd name="connsiteX21" fmla="*/ 1981200 w 2711450"/>
              <a:gd name="connsiteY21" fmla="*/ 488950 h 1206119"/>
              <a:gd name="connsiteX22" fmla="*/ 1962150 w 2711450"/>
              <a:gd name="connsiteY22" fmla="*/ 501650 h 1206119"/>
              <a:gd name="connsiteX23" fmla="*/ 1924050 w 2711450"/>
              <a:gd name="connsiteY23" fmla="*/ 514350 h 1206119"/>
              <a:gd name="connsiteX24" fmla="*/ 1898650 w 2711450"/>
              <a:gd name="connsiteY24" fmla="*/ 527050 h 1206119"/>
              <a:gd name="connsiteX25" fmla="*/ 1879600 w 2711450"/>
              <a:gd name="connsiteY25" fmla="*/ 533400 h 1206119"/>
              <a:gd name="connsiteX26" fmla="*/ 1860550 w 2711450"/>
              <a:gd name="connsiteY26" fmla="*/ 546100 h 1206119"/>
              <a:gd name="connsiteX27" fmla="*/ 1841500 w 2711450"/>
              <a:gd name="connsiteY27" fmla="*/ 552450 h 1206119"/>
              <a:gd name="connsiteX28" fmla="*/ 1822450 w 2711450"/>
              <a:gd name="connsiteY28" fmla="*/ 565150 h 1206119"/>
              <a:gd name="connsiteX29" fmla="*/ 1803400 w 2711450"/>
              <a:gd name="connsiteY29" fmla="*/ 571500 h 1206119"/>
              <a:gd name="connsiteX30" fmla="*/ 1784350 w 2711450"/>
              <a:gd name="connsiteY30" fmla="*/ 584200 h 1206119"/>
              <a:gd name="connsiteX31" fmla="*/ 1765300 w 2711450"/>
              <a:gd name="connsiteY31" fmla="*/ 590550 h 1206119"/>
              <a:gd name="connsiteX32" fmla="*/ 1720850 w 2711450"/>
              <a:gd name="connsiteY32" fmla="*/ 615950 h 1206119"/>
              <a:gd name="connsiteX33" fmla="*/ 1701800 w 2711450"/>
              <a:gd name="connsiteY33" fmla="*/ 622300 h 1206119"/>
              <a:gd name="connsiteX34" fmla="*/ 1682750 w 2711450"/>
              <a:gd name="connsiteY34" fmla="*/ 641350 h 1206119"/>
              <a:gd name="connsiteX35" fmla="*/ 1663700 w 2711450"/>
              <a:gd name="connsiteY35" fmla="*/ 647700 h 1206119"/>
              <a:gd name="connsiteX36" fmla="*/ 1651000 w 2711450"/>
              <a:gd name="connsiteY36" fmla="*/ 685800 h 1206119"/>
              <a:gd name="connsiteX37" fmla="*/ 1644650 w 2711450"/>
              <a:gd name="connsiteY37" fmla="*/ 704850 h 1206119"/>
              <a:gd name="connsiteX38" fmla="*/ 1625600 w 2711450"/>
              <a:gd name="connsiteY38" fmla="*/ 838200 h 1206119"/>
              <a:gd name="connsiteX39" fmla="*/ 1619250 w 2711450"/>
              <a:gd name="connsiteY39" fmla="*/ 857250 h 1206119"/>
              <a:gd name="connsiteX40" fmla="*/ 1593850 w 2711450"/>
              <a:gd name="connsiteY40" fmla="*/ 895350 h 1206119"/>
              <a:gd name="connsiteX41" fmla="*/ 1543050 w 2711450"/>
              <a:gd name="connsiteY41" fmla="*/ 952500 h 1206119"/>
              <a:gd name="connsiteX42" fmla="*/ 1504950 w 2711450"/>
              <a:gd name="connsiteY42" fmla="*/ 977900 h 1206119"/>
              <a:gd name="connsiteX43" fmla="*/ 1485900 w 2711450"/>
              <a:gd name="connsiteY43" fmla="*/ 984250 h 1206119"/>
              <a:gd name="connsiteX44" fmla="*/ 1466850 w 2711450"/>
              <a:gd name="connsiteY44" fmla="*/ 996950 h 1206119"/>
              <a:gd name="connsiteX45" fmla="*/ 1422400 w 2711450"/>
              <a:gd name="connsiteY45" fmla="*/ 1009650 h 1206119"/>
              <a:gd name="connsiteX46" fmla="*/ 1377950 w 2711450"/>
              <a:gd name="connsiteY46" fmla="*/ 1028700 h 1206119"/>
              <a:gd name="connsiteX47" fmla="*/ 1301750 w 2711450"/>
              <a:gd name="connsiteY47" fmla="*/ 1041400 h 1206119"/>
              <a:gd name="connsiteX48" fmla="*/ 1257300 w 2711450"/>
              <a:gd name="connsiteY48" fmla="*/ 1054100 h 1206119"/>
              <a:gd name="connsiteX49" fmla="*/ 1174750 w 2711450"/>
              <a:gd name="connsiteY49" fmla="*/ 1073150 h 1206119"/>
              <a:gd name="connsiteX50" fmla="*/ 1149350 w 2711450"/>
              <a:gd name="connsiteY50" fmla="*/ 1079500 h 1206119"/>
              <a:gd name="connsiteX51" fmla="*/ 1130300 w 2711450"/>
              <a:gd name="connsiteY51" fmla="*/ 1085850 h 1206119"/>
              <a:gd name="connsiteX52" fmla="*/ 1079500 w 2711450"/>
              <a:gd name="connsiteY52" fmla="*/ 1092200 h 1206119"/>
              <a:gd name="connsiteX53" fmla="*/ 1003300 w 2711450"/>
              <a:gd name="connsiteY53" fmla="*/ 1104900 h 1206119"/>
              <a:gd name="connsiteX54" fmla="*/ 781050 w 2711450"/>
              <a:gd name="connsiteY54" fmla="*/ 1098550 h 1206119"/>
              <a:gd name="connsiteX55" fmla="*/ 685800 w 2711450"/>
              <a:gd name="connsiteY55" fmla="*/ 1085850 h 1206119"/>
              <a:gd name="connsiteX56" fmla="*/ 628650 w 2711450"/>
              <a:gd name="connsiteY56" fmla="*/ 1079500 h 1206119"/>
              <a:gd name="connsiteX57" fmla="*/ 596900 w 2711450"/>
              <a:gd name="connsiteY57" fmla="*/ 1073150 h 1206119"/>
              <a:gd name="connsiteX58" fmla="*/ 546100 w 2711450"/>
              <a:gd name="connsiteY58" fmla="*/ 1066800 h 1206119"/>
              <a:gd name="connsiteX59" fmla="*/ 349250 w 2711450"/>
              <a:gd name="connsiteY59" fmla="*/ 1073150 h 1206119"/>
              <a:gd name="connsiteX60" fmla="*/ 254000 w 2711450"/>
              <a:gd name="connsiteY60" fmla="*/ 1085850 h 1206119"/>
              <a:gd name="connsiteX61" fmla="*/ 215900 w 2711450"/>
              <a:gd name="connsiteY61" fmla="*/ 1098550 h 1206119"/>
              <a:gd name="connsiteX62" fmla="*/ 133350 w 2711450"/>
              <a:gd name="connsiteY62" fmla="*/ 1136650 h 1206119"/>
              <a:gd name="connsiteX63" fmla="*/ 107950 w 2711450"/>
              <a:gd name="connsiteY63" fmla="*/ 1149350 h 1206119"/>
              <a:gd name="connsiteX64" fmla="*/ 63500 w 2711450"/>
              <a:gd name="connsiteY64" fmla="*/ 1168400 h 1206119"/>
              <a:gd name="connsiteX65" fmla="*/ 6350 w 2711450"/>
              <a:gd name="connsiteY65" fmla="*/ 1193800 h 1206119"/>
              <a:gd name="connsiteX66" fmla="*/ 0 w 2711450"/>
              <a:gd name="connsiteY66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63750 w 2711450"/>
              <a:gd name="connsiteY18" fmla="*/ 457200 h 1206119"/>
              <a:gd name="connsiteX19" fmla="*/ 2025650 w 2711450"/>
              <a:gd name="connsiteY19" fmla="*/ 469900 h 1206119"/>
              <a:gd name="connsiteX20" fmla="*/ 2006600 w 2711450"/>
              <a:gd name="connsiteY20" fmla="*/ 476250 h 1206119"/>
              <a:gd name="connsiteX21" fmla="*/ 1981200 w 2711450"/>
              <a:gd name="connsiteY21" fmla="*/ 488950 h 1206119"/>
              <a:gd name="connsiteX22" fmla="*/ 1962150 w 2711450"/>
              <a:gd name="connsiteY22" fmla="*/ 501650 h 1206119"/>
              <a:gd name="connsiteX23" fmla="*/ 1924050 w 2711450"/>
              <a:gd name="connsiteY23" fmla="*/ 514350 h 1206119"/>
              <a:gd name="connsiteX24" fmla="*/ 1898650 w 2711450"/>
              <a:gd name="connsiteY24" fmla="*/ 527050 h 1206119"/>
              <a:gd name="connsiteX25" fmla="*/ 1879600 w 2711450"/>
              <a:gd name="connsiteY25" fmla="*/ 533400 h 1206119"/>
              <a:gd name="connsiteX26" fmla="*/ 1860550 w 2711450"/>
              <a:gd name="connsiteY26" fmla="*/ 546100 h 1206119"/>
              <a:gd name="connsiteX27" fmla="*/ 1841500 w 2711450"/>
              <a:gd name="connsiteY27" fmla="*/ 552450 h 1206119"/>
              <a:gd name="connsiteX28" fmla="*/ 1822450 w 2711450"/>
              <a:gd name="connsiteY28" fmla="*/ 565150 h 1206119"/>
              <a:gd name="connsiteX29" fmla="*/ 1803400 w 2711450"/>
              <a:gd name="connsiteY29" fmla="*/ 571500 h 1206119"/>
              <a:gd name="connsiteX30" fmla="*/ 1784350 w 2711450"/>
              <a:gd name="connsiteY30" fmla="*/ 584200 h 1206119"/>
              <a:gd name="connsiteX31" fmla="*/ 1765300 w 2711450"/>
              <a:gd name="connsiteY31" fmla="*/ 590550 h 1206119"/>
              <a:gd name="connsiteX32" fmla="*/ 1720850 w 2711450"/>
              <a:gd name="connsiteY32" fmla="*/ 615950 h 1206119"/>
              <a:gd name="connsiteX33" fmla="*/ 1701800 w 2711450"/>
              <a:gd name="connsiteY33" fmla="*/ 622300 h 1206119"/>
              <a:gd name="connsiteX34" fmla="*/ 1682750 w 2711450"/>
              <a:gd name="connsiteY34" fmla="*/ 641350 h 1206119"/>
              <a:gd name="connsiteX35" fmla="*/ 1651000 w 2711450"/>
              <a:gd name="connsiteY35" fmla="*/ 685800 h 1206119"/>
              <a:gd name="connsiteX36" fmla="*/ 1644650 w 2711450"/>
              <a:gd name="connsiteY36" fmla="*/ 704850 h 1206119"/>
              <a:gd name="connsiteX37" fmla="*/ 1625600 w 2711450"/>
              <a:gd name="connsiteY37" fmla="*/ 838200 h 1206119"/>
              <a:gd name="connsiteX38" fmla="*/ 1619250 w 2711450"/>
              <a:gd name="connsiteY38" fmla="*/ 857250 h 1206119"/>
              <a:gd name="connsiteX39" fmla="*/ 1593850 w 2711450"/>
              <a:gd name="connsiteY39" fmla="*/ 895350 h 1206119"/>
              <a:gd name="connsiteX40" fmla="*/ 1543050 w 2711450"/>
              <a:gd name="connsiteY40" fmla="*/ 952500 h 1206119"/>
              <a:gd name="connsiteX41" fmla="*/ 1504950 w 2711450"/>
              <a:gd name="connsiteY41" fmla="*/ 977900 h 1206119"/>
              <a:gd name="connsiteX42" fmla="*/ 1485900 w 2711450"/>
              <a:gd name="connsiteY42" fmla="*/ 984250 h 1206119"/>
              <a:gd name="connsiteX43" fmla="*/ 1466850 w 2711450"/>
              <a:gd name="connsiteY43" fmla="*/ 996950 h 1206119"/>
              <a:gd name="connsiteX44" fmla="*/ 1422400 w 2711450"/>
              <a:gd name="connsiteY44" fmla="*/ 1009650 h 1206119"/>
              <a:gd name="connsiteX45" fmla="*/ 1377950 w 2711450"/>
              <a:gd name="connsiteY45" fmla="*/ 1028700 h 1206119"/>
              <a:gd name="connsiteX46" fmla="*/ 1301750 w 2711450"/>
              <a:gd name="connsiteY46" fmla="*/ 1041400 h 1206119"/>
              <a:gd name="connsiteX47" fmla="*/ 1257300 w 2711450"/>
              <a:gd name="connsiteY47" fmla="*/ 1054100 h 1206119"/>
              <a:gd name="connsiteX48" fmla="*/ 1174750 w 2711450"/>
              <a:gd name="connsiteY48" fmla="*/ 1073150 h 1206119"/>
              <a:gd name="connsiteX49" fmla="*/ 1149350 w 2711450"/>
              <a:gd name="connsiteY49" fmla="*/ 1079500 h 1206119"/>
              <a:gd name="connsiteX50" fmla="*/ 1130300 w 2711450"/>
              <a:gd name="connsiteY50" fmla="*/ 1085850 h 1206119"/>
              <a:gd name="connsiteX51" fmla="*/ 1079500 w 2711450"/>
              <a:gd name="connsiteY51" fmla="*/ 1092200 h 1206119"/>
              <a:gd name="connsiteX52" fmla="*/ 1003300 w 2711450"/>
              <a:gd name="connsiteY52" fmla="*/ 1104900 h 1206119"/>
              <a:gd name="connsiteX53" fmla="*/ 781050 w 2711450"/>
              <a:gd name="connsiteY53" fmla="*/ 1098550 h 1206119"/>
              <a:gd name="connsiteX54" fmla="*/ 685800 w 2711450"/>
              <a:gd name="connsiteY54" fmla="*/ 1085850 h 1206119"/>
              <a:gd name="connsiteX55" fmla="*/ 628650 w 2711450"/>
              <a:gd name="connsiteY55" fmla="*/ 1079500 h 1206119"/>
              <a:gd name="connsiteX56" fmla="*/ 596900 w 2711450"/>
              <a:gd name="connsiteY56" fmla="*/ 1073150 h 1206119"/>
              <a:gd name="connsiteX57" fmla="*/ 546100 w 2711450"/>
              <a:gd name="connsiteY57" fmla="*/ 1066800 h 1206119"/>
              <a:gd name="connsiteX58" fmla="*/ 349250 w 2711450"/>
              <a:gd name="connsiteY58" fmla="*/ 1073150 h 1206119"/>
              <a:gd name="connsiteX59" fmla="*/ 254000 w 2711450"/>
              <a:gd name="connsiteY59" fmla="*/ 1085850 h 1206119"/>
              <a:gd name="connsiteX60" fmla="*/ 215900 w 2711450"/>
              <a:gd name="connsiteY60" fmla="*/ 1098550 h 1206119"/>
              <a:gd name="connsiteX61" fmla="*/ 133350 w 2711450"/>
              <a:gd name="connsiteY61" fmla="*/ 1136650 h 1206119"/>
              <a:gd name="connsiteX62" fmla="*/ 107950 w 2711450"/>
              <a:gd name="connsiteY62" fmla="*/ 1149350 h 1206119"/>
              <a:gd name="connsiteX63" fmla="*/ 63500 w 2711450"/>
              <a:gd name="connsiteY63" fmla="*/ 1168400 h 1206119"/>
              <a:gd name="connsiteX64" fmla="*/ 6350 w 2711450"/>
              <a:gd name="connsiteY64" fmla="*/ 1193800 h 1206119"/>
              <a:gd name="connsiteX65" fmla="*/ 0 w 2711450"/>
              <a:gd name="connsiteY65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63750 w 2711450"/>
              <a:gd name="connsiteY18" fmla="*/ 457200 h 1206119"/>
              <a:gd name="connsiteX19" fmla="*/ 2025650 w 2711450"/>
              <a:gd name="connsiteY19" fmla="*/ 469900 h 1206119"/>
              <a:gd name="connsiteX20" fmla="*/ 2006600 w 2711450"/>
              <a:gd name="connsiteY20" fmla="*/ 476250 h 1206119"/>
              <a:gd name="connsiteX21" fmla="*/ 1981200 w 2711450"/>
              <a:gd name="connsiteY21" fmla="*/ 488950 h 1206119"/>
              <a:gd name="connsiteX22" fmla="*/ 1924050 w 2711450"/>
              <a:gd name="connsiteY22" fmla="*/ 514350 h 1206119"/>
              <a:gd name="connsiteX23" fmla="*/ 1898650 w 2711450"/>
              <a:gd name="connsiteY23" fmla="*/ 527050 h 1206119"/>
              <a:gd name="connsiteX24" fmla="*/ 1879600 w 2711450"/>
              <a:gd name="connsiteY24" fmla="*/ 533400 h 1206119"/>
              <a:gd name="connsiteX25" fmla="*/ 1860550 w 2711450"/>
              <a:gd name="connsiteY25" fmla="*/ 546100 h 1206119"/>
              <a:gd name="connsiteX26" fmla="*/ 1841500 w 2711450"/>
              <a:gd name="connsiteY26" fmla="*/ 552450 h 1206119"/>
              <a:gd name="connsiteX27" fmla="*/ 1822450 w 2711450"/>
              <a:gd name="connsiteY27" fmla="*/ 565150 h 1206119"/>
              <a:gd name="connsiteX28" fmla="*/ 1803400 w 2711450"/>
              <a:gd name="connsiteY28" fmla="*/ 571500 h 1206119"/>
              <a:gd name="connsiteX29" fmla="*/ 1784350 w 2711450"/>
              <a:gd name="connsiteY29" fmla="*/ 584200 h 1206119"/>
              <a:gd name="connsiteX30" fmla="*/ 1765300 w 2711450"/>
              <a:gd name="connsiteY30" fmla="*/ 590550 h 1206119"/>
              <a:gd name="connsiteX31" fmla="*/ 1720850 w 2711450"/>
              <a:gd name="connsiteY31" fmla="*/ 615950 h 1206119"/>
              <a:gd name="connsiteX32" fmla="*/ 1701800 w 2711450"/>
              <a:gd name="connsiteY32" fmla="*/ 622300 h 1206119"/>
              <a:gd name="connsiteX33" fmla="*/ 1682750 w 2711450"/>
              <a:gd name="connsiteY33" fmla="*/ 641350 h 1206119"/>
              <a:gd name="connsiteX34" fmla="*/ 1651000 w 2711450"/>
              <a:gd name="connsiteY34" fmla="*/ 685800 h 1206119"/>
              <a:gd name="connsiteX35" fmla="*/ 1644650 w 2711450"/>
              <a:gd name="connsiteY35" fmla="*/ 704850 h 1206119"/>
              <a:gd name="connsiteX36" fmla="*/ 1625600 w 2711450"/>
              <a:gd name="connsiteY36" fmla="*/ 838200 h 1206119"/>
              <a:gd name="connsiteX37" fmla="*/ 1619250 w 2711450"/>
              <a:gd name="connsiteY37" fmla="*/ 857250 h 1206119"/>
              <a:gd name="connsiteX38" fmla="*/ 1593850 w 2711450"/>
              <a:gd name="connsiteY38" fmla="*/ 895350 h 1206119"/>
              <a:gd name="connsiteX39" fmla="*/ 1543050 w 2711450"/>
              <a:gd name="connsiteY39" fmla="*/ 952500 h 1206119"/>
              <a:gd name="connsiteX40" fmla="*/ 1504950 w 2711450"/>
              <a:gd name="connsiteY40" fmla="*/ 977900 h 1206119"/>
              <a:gd name="connsiteX41" fmla="*/ 1485900 w 2711450"/>
              <a:gd name="connsiteY41" fmla="*/ 984250 h 1206119"/>
              <a:gd name="connsiteX42" fmla="*/ 1466850 w 2711450"/>
              <a:gd name="connsiteY42" fmla="*/ 996950 h 1206119"/>
              <a:gd name="connsiteX43" fmla="*/ 1422400 w 2711450"/>
              <a:gd name="connsiteY43" fmla="*/ 1009650 h 1206119"/>
              <a:gd name="connsiteX44" fmla="*/ 1377950 w 2711450"/>
              <a:gd name="connsiteY44" fmla="*/ 1028700 h 1206119"/>
              <a:gd name="connsiteX45" fmla="*/ 1301750 w 2711450"/>
              <a:gd name="connsiteY45" fmla="*/ 1041400 h 1206119"/>
              <a:gd name="connsiteX46" fmla="*/ 1257300 w 2711450"/>
              <a:gd name="connsiteY46" fmla="*/ 1054100 h 1206119"/>
              <a:gd name="connsiteX47" fmla="*/ 1174750 w 2711450"/>
              <a:gd name="connsiteY47" fmla="*/ 1073150 h 1206119"/>
              <a:gd name="connsiteX48" fmla="*/ 1149350 w 2711450"/>
              <a:gd name="connsiteY48" fmla="*/ 1079500 h 1206119"/>
              <a:gd name="connsiteX49" fmla="*/ 1130300 w 2711450"/>
              <a:gd name="connsiteY49" fmla="*/ 1085850 h 1206119"/>
              <a:gd name="connsiteX50" fmla="*/ 1079500 w 2711450"/>
              <a:gd name="connsiteY50" fmla="*/ 1092200 h 1206119"/>
              <a:gd name="connsiteX51" fmla="*/ 1003300 w 2711450"/>
              <a:gd name="connsiteY51" fmla="*/ 1104900 h 1206119"/>
              <a:gd name="connsiteX52" fmla="*/ 781050 w 2711450"/>
              <a:gd name="connsiteY52" fmla="*/ 1098550 h 1206119"/>
              <a:gd name="connsiteX53" fmla="*/ 685800 w 2711450"/>
              <a:gd name="connsiteY53" fmla="*/ 1085850 h 1206119"/>
              <a:gd name="connsiteX54" fmla="*/ 628650 w 2711450"/>
              <a:gd name="connsiteY54" fmla="*/ 1079500 h 1206119"/>
              <a:gd name="connsiteX55" fmla="*/ 596900 w 2711450"/>
              <a:gd name="connsiteY55" fmla="*/ 1073150 h 1206119"/>
              <a:gd name="connsiteX56" fmla="*/ 546100 w 2711450"/>
              <a:gd name="connsiteY56" fmla="*/ 1066800 h 1206119"/>
              <a:gd name="connsiteX57" fmla="*/ 349250 w 2711450"/>
              <a:gd name="connsiteY57" fmla="*/ 1073150 h 1206119"/>
              <a:gd name="connsiteX58" fmla="*/ 254000 w 2711450"/>
              <a:gd name="connsiteY58" fmla="*/ 1085850 h 1206119"/>
              <a:gd name="connsiteX59" fmla="*/ 215900 w 2711450"/>
              <a:gd name="connsiteY59" fmla="*/ 1098550 h 1206119"/>
              <a:gd name="connsiteX60" fmla="*/ 133350 w 2711450"/>
              <a:gd name="connsiteY60" fmla="*/ 1136650 h 1206119"/>
              <a:gd name="connsiteX61" fmla="*/ 107950 w 2711450"/>
              <a:gd name="connsiteY61" fmla="*/ 1149350 h 1206119"/>
              <a:gd name="connsiteX62" fmla="*/ 63500 w 2711450"/>
              <a:gd name="connsiteY62" fmla="*/ 1168400 h 1206119"/>
              <a:gd name="connsiteX63" fmla="*/ 6350 w 2711450"/>
              <a:gd name="connsiteY63" fmla="*/ 1193800 h 1206119"/>
              <a:gd name="connsiteX64" fmla="*/ 0 w 2711450"/>
              <a:gd name="connsiteY64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41500 w 2711450"/>
              <a:gd name="connsiteY25" fmla="*/ 552450 h 1206119"/>
              <a:gd name="connsiteX26" fmla="*/ 1822450 w 2711450"/>
              <a:gd name="connsiteY26" fmla="*/ 565150 h 1206119"/>
              <a:gd name="connsiteX27" fmla="*/ 1803400 w 2711450"/>
              <a:gd name="connsiteY27" fmla="*/ 571500 h 1206119"/>
              <a:gd name="connsiteX28" fmla="*/ 1784350 w 2711450"/>
              <a:gd name="connsiteY28" fmla="*/ 584200 h 1206119"/>
              <a:gd name="connsiteX29" fmla="*/ 1765300 w 2711450"/>
              <a:gd name="connsiteY29" fmla="*/ 590550 h 1206119"/>
              <a:gd name="connsiteX30" fmla="*/ 1720850 w 2711450"/>
              <a:gd name="connsiteY30" fmla="*/ 615950 h 1206119"/>
              <a:gd name="connsiteX31" fmla="*/ 1701800 w 2711450"/>
              <a:gd name="connsiteY31" fmla="*/ 622300 h 1206119"/>
              <a:gd name="connsiteX32" fmla="*/ 1682750 w 2711450"/>
              <a:gd name="connsiteY32" fmla="*/ 641350 h 1206119"/>
              <a:gd name="connsiteX33" fmla="*/ 1651000 w 2711450"/>
              <a:gd name="connsiteY33" fmla="*/ 685800 h 1206119"/>
              <a:gd name="connsiteX34" fmla="*/ 1644650 w 2711450"/>
              <a:gd name="connsiteY34" fmla="*/ 704850 h 1206119"/>
              <a:gd name="connsiteX35" fmla="*/ 1625600 w 2711450"/>
              <a:gd name="connsiteY35" fmla="*/ 838200 h 1206119"/>
              <a:gd name="connsiteX36" fmla="*/ 1619250 w 2711450"/>
              <a:gd name="connsiteY36" fmla="*/ 857250 h 1206119"/>
              <a:gd name="connsiteX37" fmla="*/ 1593850 w 2711450"/>
              <a:gd name="connsiteY37" fmla="*/ 895350 h 1206119"/>
              <a:gd name="connsiteX38" fmla="*/ 1543050 w 2711450"/>
              <a:gd name="connsiteY38" fmla="*/ 952500 h 1206119"/>
              <a:gd name="connsiteX39" fmla="*/ 1504950 w 2711450"/>
              <a:gd name="connsiteY39" fmla="*/ 977900 h 1206119"/>
              <a:gd name="connsiteX40" fmla="*/ 1485900 w 2711450"/>
              <a:gd name="connsiteY40" fmla="*/ 984250 h 1206119"/>
              <a:gd name="connsiteX41" fmla="*/ 1466850 w 2711450"/>
              <a:gd name="connsiteY41" fmla="*/ 996950 h 1206119"/>
              <a:gd name="connsiteX42" fmla="*/ 1422400 w 2711450"/>
              <a:gd name="connsiteY42" fmla="*/ 1009650 h 1206119"/>
              <a:gd name="connsiteX43" fmla="*/ 1377950 w 2711450"/>
              <a:gd name="connsiteY43" fmla="*/ 1028700 h 1206119"/>
              <a:gd name="connsiteX44" fmla="*/ 1301750 w 2711450"/>
              <a:gd name="connsiteY44" fmla="*/ 1041400 h 1206119"/>
              <a:gd name="connsiteX45" fmla="*/ 1257300 w 2711450"/>
              <a:gd name="connsiteY45" fmla="*/ 1054100 h 1206119"/>
              <a:gd name="connsiteX46" fmla="*/ 1174750 w 2711450"/>
              <a:gd name="connsiteY46" fmla="*/ 1073150 h 1206119"/>
              <a:gd name="connsiteX47" fmla="*/ 1149350 w 2711450"/>
              <a:gd name="connsiteY47" fmla="*/ 1079500 h 1206119"/>
              <a:gd name="connsiteX48" fmla="*/ 1130300 w 2711450"/>
              <a:gd name="connsiteY48" fmla="*/ 1085850 h 1206119"/>
              <a:gd name="connsiteX49" fmla="*/ 1079500 w 2711450"/>
              <a:gd name="connsiteY49" fmla="*/ 1092200 h 1206119"/>
              <a:gd name="connsiteX50" fmla="*/ 1003300 w 2711450"/>
              <a:gd name="connsiteY50" fmla="*/ 1104900 h 1206119"/>
              <a:gd name="connsiteX51" fmla="*/ 781050 w 2711450"/>
              <a:gd name="connsiteY51" fmla="*/ 1098550 h 1206119"/>
              <a:gd name="connsiteX52" fmla="*/ 685800 w 2711450"/>
              <a:gd name="connsiteY52" fmla="*/ 1085850 h 1206119"/>
              <a:gd name="connsiteX53" fmla="*/ 628650 w 2711450"/>
              <a:gd name="connsiteY53" fmla="*/ 1079500 h 1206119"/>
              <a:gd name="connsiteX54" fmla="*/ 596900 w 2711450"/>
              <a:gd name="connsiteY54" fmla="*/ 1073150 h 1206119"/>
              <a:gd name="connsiteX55" fmla="*/ 546100 w 2711450"/>
              <a:gd name="connsiteY55" fmla="*/ 1066800 h 1206119"/>
              <a:gd name="connsiteX56" fmla="*/ 349250 w 2711450"/>
              <a:gd name="connsiteY56" fmla="*/ 1073150 h 1206119"/>
              <a:gd name="connsiteX57" fmla="*/ 254000 w 2711450"/>
              <a:gd name="connsiteY57" fmla="*/ 1085850 h 1206119"/>
              <a:gd name="connsiteX58" fmla="*/ 215900 w 2711450"/>
              <a:gd name="connsiteY58" fmla="*/ 1098550 h 1206119"/>
              <a:gd name="connsiteX59" fmla="*/ 133350 w 2711450"/>
              <a:gd name="connsiteY59" fmla="*/ 1136650 h 1206119"/>
              <a:gd name="connsiteX60" fmla="*/ 107950 w 2711450"/>
              <a:gd name="connsiteY60" fmla="*/ 1149350 h 1206119"/>
              <a:gd name="connsiteX61" fmla="*/ 63500 w 2711450"/>
              <a:gd name="connsiteY61" fmla="*/ 1168400 h 1206119"/>
              <a:gd name="connsiteX62" fmla="*/ 6350 w 2711450"/>
              <a:gd name="connsiteY62" fmla="*/ 1193800 h 1206119"/>
              <a:gd name="connsiteX63" fmla="*/ 0 w 2711450"/>
              <a:gd name="connsiteY63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41500 w 2711450"/>
              <a:gd name="connsiteY25" fmla="*/ 552450 h 1206119"/>
              <a:gd name="connsiteX26" fmla="*/ 1822450 w 2711450"/>
              <a:gd name="connsiteY26" fmla="*/ 565150 h 1206119"/>
              <a:gd name="connsiteX27" fmla="*/ 1784350 w 2711450"/>
              <a:gd name="connsiteY27" fmla="*/ 584200 h 1206119"/>
              <a:gd name="connsiteX28" fmla="*/ 1765300 w 2711450"/>
              <a:gd name="connsiteY28" fmla="*/ 590550 h 1206119"/>
              <a:gd name="connsiteX29" fmla="*/ 1720850 w 2711450"/>
              <a:gd name="connsiteY29" fmla="*/ 615950 h 1206119"/>
              <a:gd name="connsiteX30" fmla="*/ 1701800 w 2711450"/>
              <a:gd name="connsiteY30" fmla="*/ 622300 h 1206119"/>
              <a:gd name="connsiteX31" fmla="*/ 1682750 w 2711450"/>
              <a:gd name="connsiteY31" fmla="*/ 641350 h 1206119"/>
              <a:gd name="connsiteX32" fmla="*/ 1651000 w 2711450"/>
              <a:gd name="connsiteY32" fmla="*/ 685800 h 1206119"/>
              <a:gd name="connsiteX33" fmla="*/ 1644650 w 2711450"/>
              <a:gd name="connsiteY33" fmla="*/ 704850 h 1206119"/>
              <a:gd name="connsiteX34" fmla="*/ 1625600 w 2711450"/>
              <a:gd name="connsiteY34" fmla="*/ 838200 h 1206119"/>
              <a:gd name="connsiteX35" fmla="*/ 1619250 w 2711450"/>
              <a:gd name="connsiteY35" fmla="*/ 857250 h 1206119"/>
              <a:gd name="connsiteX36" fmla="*/ 1593850 w 2711450"/>
              <a:gd name="connsiteY36" fmla="*/ 895350 h 1206119"/>
              <a:gd name="connsiteX37" fmla="*/ 1543050 w 2711450"/>
              <a:gd name="connsiteY37" fmla="*/ 952500 h 1206119"/>
              <a:gd name="connsiteX38" fmla="*/ 1504950 w 2711450"/>
              <a:gd name="connsiteY38" fmla="*/ 977900 h 1206119"/>
              <a:gd name="connsiteX39" fmla="*/ 1485900 w 2711450"/>
              <a:gd name="connsiteY39" fmla="*/ 984250 h 1206119"/>
              <a:gd name="connsiteX40" fmla="*/ 1466850 w 2711450"/>
              <a:gd name="connsiteY40" fmla="*/ 996950 h 1206119"/>
              <a:gd name="connsiteX41" fmla="*/ 1422400 w 2711450"/>
              <a:gd name="connsiteY41" fmla="*/ 1009650 h 1206119"/>
              <a:gd name="connsiteX42" fmla="*/ 1377950 w 2711450"/>
              <a:gd name="connsiteY42" fmla="*/ 1028700 h 1206119"/>
              <a:gd name="connsiteX43" fmla="*/ 1301750 w 2711450"/>
              <a:gd name="connsiteY43" fmla="*/ 1041400 h 1206119"/>
              <a:gd name="connsiteX44" fmla="*/ 1257300 w 2711450"/>
              <a:gd name="connsiteY44" fmla="*/ 1054100 h 1206119"/>
              <a:gd name="connsiteX45" fmla="*/ 1174750 w 2711450"/>
              <a:gd name="connsiteY45" fmla="*/ 1073150 h 1206119"/>
              <a:gd name="connsiteX46" fmla="*/ 1149350 w 2711450"/>
              <a:gd name="connsiteY46" fmla="*/ 1079500 h 1206119"/>
              <a:gd name="connsiteX47" fmla="*/ 1130300 w 2711450"/>
              <a:gd name="connsiteY47" fmla="*/ 1085850 h 1206119"/>
              <a:gd name="connsiteX48" fmla="*/ 1079500 w 2711450"/>
              <a:gd name="connsiteY48" fmla="*/ 1092200 h 1206119"/>
              <a:gd name="connsiteX49" fmla="*/ 1003300 w 2711450"/>
              <a:gd name="connsiteY49" fmla="*/ 1104900 h 1206119"/>
              <a:gd name="connsiteX50" fmla="*/ 781050 w 2711450"/>
              <a:gd name="connsiteY50" fmla="*/ 1098550 h 1206119"/>
              <a:gd name="connsiteX51" fmla="*/ 685800 w 2711450"/>
              <a:gd name="connsiteY51" fmla="*/ 1085850 h 1206119"/>
              <a:gd name="connsiteX52" fmla="*/ 628650 w 2711450"/>
              <a:gd name="connsiteY52" fmla="*/ 1079500 h 1206119"/>
              <a:gd name="connsiteX53" fmla="*/ 596900 w 2711450"/>
              <a:gd name="connsiteY53" fmla="*/ 1073150 h 1206119"/>
              <a:gd name="connsiteX54" fmla="*/ 546100 w 2711450"/>
              <a:gd name="connsiteY54" fmla="*/ 1066800 h 1206119"/>
              <a:gd name="connsiteX55" fmla="*/ 349250 w 2711450"/>
              <a:gd name="connsiteY55" fmla="*/ 1073150 h 1206119"/>
              <a:gd name="connsiteX56" fmla="*/ 254000 w 2711450"/>
              <a:gd name="connsiteY56" fmla="*/ 1085850 h 1206119"/>
              <a:gd name="connsiteX57" fmla="*/ 215900 w 2711450"/>
              <a:gd name="connsiteY57" fmla="*/ 1098550 h 1206119"/>
              <a:gd name="connsiteX58" fmla="*/ 133350 w 2711450"/>
              <a:gd name="connsiteY58" fmla="*/ 1136650 h 1206119"/>
              <a:gd name="connsiteX59" fmla="*/ 107950 w 2711450"/>
              <a:gd name="connsiteY59" fmla="*/ 1149350 h 1206119"/>
              <a:gd name="connsiteX60" fmla="*/ 63500 w 2711450"/>
              <a:gd name="connsiteY60" fmla="*/ 1168400 h 1206119"/>
              <a:gd name="connsiteX61" fmla="*/ 6350 w 2711450"/>
              <a:gd name="connsiteY61" fmla="*/ 1193800 h 1206119"/>
              <a:gd name="connsiteX62" fmla="*/ 0 w 2711450"/>
              <a:gd name="connsiteY62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22450 w 2711450"/>
              <a:gd name="connsiteY25" fmla="*/ 565150 h 1206119"/>
              <a:gd name="connsiteX26" fmla="*/ 1784350 w 2711450"/>
              <a:gd name="connsiteY26" fmla="*/ 584200 h 1206119"/>
              <a:gd name="connsiteX27" fmla="*/ 1765300 w 2711450"/>
              <a:gd name="connsiteY27" fmla="*/ 590550 h 1206119"/>
              <a:gd name="connsiteX28" fmla="*/ 1720850 w 2711450"/>
              <a:gd name="connsiteY28" fmla="*/ 615950 h 1206119"/>
              <a:gd name="connsiteX29" fmla="*/ 1701800 w 2711450"/>
              <a:gd name="connsiteY29" fmla="*/ 622300 h 1206119"/>
              <a:gd name="connsiteX30" fmla="*/ 1682750 w 2711450"/>
              <a:gd name="connsiteY30" fmla="*/ 641350 h 1206119"/>
              <a:gd name="connsiteX31" fmla="*/ 1651000 w 2711450"/>
              <a:gd name="connsiteY31" fmla="*/ 685800 h 1206119"/>
              <a:gd name="connsiteX32" fmla="*/ 1644650 w 2711450"/>
              <a:gd name="connsiteY32" fmla="*/ 704850 h 1206119"/>
              <a:gd name="connsiteX33" fmla="*/ 1625600 w 2711450"/>
              <a:gd name="connsiteY33" fmla="*/ 838200 h 1206119"/>
              <a:gd name="connsiteX34" fmla="*/ 1619250 w 2711450"/>
              <a:gd name="connsiteY34" fmla="*/ 857250 h 1206119"/>
              <a:gd name="connsiteX35" fmla="*/ 1593850 w 2711450"/>
              <a:gd name="connsiteY35" fmla="*/ 895350 h 1206119"/>
              <a:gd name="connsiteX36" fmla="*/ 1543050 w 2711450"/>
              <a:gd name="connsiteY36" fmla="*/ 952500 h 1206119"/>
              <a:gd name="connsiteX37" fmla="*/ 1504950 w 2711450"/>
              <a:gd name="connsiteY37" fmla="*/ 977900 h 1206119"/>
              <a:gd name="connsiteX38" fmla="*/ 1485900 w 2711450"/>
              <a:gd name="connsiteY38" fmla="*/ 984250 h 1206119"/>
              <a:gd name="connsiteX39" fmla="*/ 1466850 w 2711450"/>
              <a:gd name="connsiteY39" fmla="*/ 996950 h 1206119"/>
              <a:gd name="connsiteX40" fmla="*/ 1422400 w 2711450"/>
              <a:gd name="connsiteY40" fmla="*/ 1009650 h 1206119"/>
              <a:gd name="connsiteX41" fmla="*/ 1377950 w 2711450"/>
              <a:gd name="connsiteY41" fmla="*/ 1028700 h 1206119"/>
              <a:gd name="connsiteX42" fmla="*/ 1301750 w 2711450"/>
              <a:gd name="connsiteY42" fmla="*/ 1041400 h 1206119"/>
              <a:gd name="connsiteX43" fmla="*/ 1257300 w 2711450"/>
              <a:gd name="connsiteY43" fmla="*/ 1054100 h 1206119"/>
              <a:gd name="connsiteX44" fmla="*/ 1174750 w 2711450"/>
              <a:gd name="connsiteY44" fmla="*/ 1073150 h 1206119"/>
              <a:gd name="connsiteX45" fmla="*/ 1149350 w 2711450"/>
              <a:gd name="connsiteY45" fmla="*/ 1079500 h 1206119"/>
              <a:gd name="connsiteX46" fmla="*/ 1130300 w 2711450"/>
              <a:gd name="connsiteY46" fmla="*/ 1085850 h 1206119"/>
              <a:gd name="connsiteX47" fmla="*/ 1079500 w 2711450"/>
              <a:gd name="connsiteY47" fmla="*/ 1092200 h 1206119"/>
              <a:gd name="connsiteX48" fmla="*/ 1003300 w 2711450"/>
              <a:gd name="connsiteY48" fmla="*/ 1104900 h 1206119"/>
              <a:gd name="connsiteX49" fmla="*/ 781050 w 2711450"/>
              <a:gd name="connsiteY49" fmla="*/ 1098550 h 1206119"/>
              <a:gd name="connsiteX50" fmla="*/ 685800 w 2711450"/>
              <a:gd name="connsiteY50" fmla="*/ 1085850 h 1206119"/>
              <a:gd name="connsiteX51" fmla="*/ 628650 w 2711450"/>
              <a:gd name="connsiteY51" fmla="*/ 1079500 h 1206119"/>
              <a:gd name="connsiteX52" fmla="*/ 596900 w 2711450"/>
              <a:gd name="connsiteY52" fmla="*/ 1073150 h 1206119"/>
              <a:gd name="connsiteX53" fmla="*/ 546100 w 2711450"/>
              <a:gd name="connsiteY53" fmla="*/ 1066800 h 1206119"/>
              <a:gd name="connsiteX54" fmla="*/ 349250 w 2711450"/>
              <a:gd name="connsiteY54" fmla="*/ 1073150 h 1206119"/>
              <a:gd name="connsiteX55" fmla="*/ 254000 w 2711450"/>
              <a:gd name="connsiteY55" fmla="*/ 1085850 h 1206119"/>
              <a:gd name="connsiteX56" fmla="*/ 215900 w 2711450"/>
              <a:gd name="connsiteY56" fmla="*/ 1098550 h 1206119"/>
              <a:gd name="connsiteX57" fmla="*/ 133350 w 2711450"/>
              <a:gd name="connsiteY57" fmla="*/ 1136650 h 1206119"/>
              <a:gd name="connsiteX58" fmla="*/ 107950 w 2711450"/>
              <a:gd name="connsiteY58" fmla="*/ 1149350 h 1206119"/>
              <a:gd name="connsiteX59" fmla="*/ 63500 w 2711450"/>
              <a:gd name="connsiteY59" fmla="*/ 1168400 h 1206119"/>
              <a:gd name="connsiteX60" fmla="*/ 6350 w 2711450"/>
              <a:gd name="connsiteY60" fmla="*/ 1193800 h 1206119"/>
              <a:gd name="connsiteX61" fmla="*/ 0 w 2711450"/>
              <a:gd name="connsiteY61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22450 w 2711450"/>
              <a:gd name="connsiteY25" fmla="*/ 565150 h 1206119"/>
              <a:gd name="connsiteX26" fmla="*/ 1784350 w 2711450"/>
              <a:gd name="connsiteY26" fmla="*/ 584200 h 1206119"/>
              <a:gd name="connsiteX27" fmla="*/ 1765300 w 2711450"/>
              <a:gd name="connsiteY27" fmla="*/ 590550 h 1206119"/>
              <a:gd name="connsiteX28" fmla="*/ 1720850 w 2711450"/>
              <a:gd name="connsiteY28" fmla="*/ 615950 h 1206119"/>
              <a:gd name="connsiteX29" fmla="*/ 1701800 w 2711450"/>
              <a:gd name="connsiteY29" fmla="*/ 622300 h 1206119"/>
              <a:gd name="connsiteX30" fmla="*/ 1682750 w 2711450"/>
              <a:gd name="connsiteY30" fmla="*/ 641350 h 1206119"/>
              <a:gd name="connsiteX31" fmla="*/ 1651000 w 2711450"/>
              <a:gd name="connsiteY31" fmla="*/ 685800 h 1206119"/>
              <a:gd name="connsiteX32" fmla="*/ 1644650 w 2711450"/>
              <a:gd name="connsiteY32" fmla="*/ 704850 h 1206119"/>
              <a:gd name="connsiteX33" fmla="*/ 1625600 w 2711450"/>
              <a:gd name="connsiteY33" fmla="*/ 838200 h 1206119"/>
              <a:gd name="connsiteX34" fmla="*/ 1619250 w 2711450"/>
              <a:gd name="connsiteY34" fmla="*/ 857250 h 1206119"/>
              <a:gd name="connsiteX35" fmla="*/ 1593850 w 2711450"/>
              <a:gd name="connsiteY35" fmla="*/ 895350 h 1206119"/>
              <a:gd name="connsiteX36" fmla="*/ 1543050 w 2711450"/>
              <a:gd name="connsiteY36" fmla="*/ 952500 h 1206119"/>
              <a:gd name="connsiteX37" fmla="*/ 1504950 w 2711450"/>
              <a:gd name="connsiteY37" fmla="*/ 977900 h 1206119"/>
              <a:gd name="connsiteX38" fmla="*/ 1485900 w 2711450"/>
              <a:gd name="connsiteY38" fmla="*/ 984250 h 1206119"/>
              <a:gd name="connsiteX39" fmla="*/ 1466850 w 2711450"/>
              <a:gd name="connsiteY39" fmla="*/ 996950 h 1206119"/>
              <a:gd name="connsiteX40" fmla="*/ 1377950 w 2711450"/>
              <a:gd name="connsiteY40" fmla="*/ 1028700 h 1206119"/>
              <a:gd name="connsiteX41" fmla="*/ 1301750 w 2711450"/>
              <a:gd name="connsiteY41" fmla="*/ 1041400 h 1206119"/>
              <a:gd name="connsiteX42" fmla="*/ 1257300 w 2711450"/>
              <a:gd name="connsiteY42" fmla="*/ 1054100 h 1206119"/>
              <a:gd name="connsiteX43" fmla="*/ 1174750 w 2711450"/>
              <a:gd name="connsiteY43" fmla="*/ 1073150 h 1206119"/>
              <a:gd name="connsiteX44" fmla="*/ 1149350 w 2711450"/>
              <a:gd name="connsiteY44" fmla="*/ 1079500 h 1206119"/>
              <a:gd name="connsiteX45" fmla="*/ 1130300 w 2711450"/>
              <a:gd name="connsiteY45" fmla="*/ 1085850 h 1206119"/>
              <a:gd name="connsiteX46" fmla="*/ 1079500 w 2711450"/>
              <a:gd name="connsiteY46" fmla="*/ 1092200 h 1206119"/>
              <a:gd name="connsiteX47" fmla="*/ 1003300 w 2711450"/>
              <a:gd name="connsiteY47" fmla="*/ 1104900 h 1206119"/>
              <a:gd name="connsiteX48" fmla="*/ 781050 w 2711450"/>
              <a:gd name="connsiteY48" fmla="*/ 1098550 h 1206119"/>
              <a:gd name="connsiteX49" fmla="*/ 685800 w 2711450"/>
              <a:gd name="connsiteY49" fmla="*/ 1085850 h 1206119"/>
              <a:gd name="connsiteX50" fmla="*/ 628650 w 2711450"/>
              <a:gd name="connsiteY50" fmla="*/ 1079500 h 1206119"/>
              <a:gd name="connsiteX51" fmla="*/ 596900 w 2711450"/>
              <a:gd name="connsiteY51" fmla="*/ 1073150 h 1206119"/>
              <a:gd name="connsiteX52" fmla="*/ 546100 w 2711450"/>
              <a:gd name="connsiteY52" fmla="*/ 1066800 h 1206119"/>
              <a:gd name="connsiteX53" fmla="*/ 349250 w 2711450"/>
              <a:gd name="connsiteY53" fmla="*/ 1073150 h 1206119"/>
              <a:gd name="connsiteX54" fmla="*/ 254000 w 2711450"/>
              <a:gd name="connsiteY54" fmla="*/ 1085850 h 1206119"/>
              <a:gd name="connsiteX55" fmla="*/ 215900 w 2711450"/>
              <a:gd name="connsiteY55" fmla="*/ 1098550 h 1206119"/>
              <a:gd name="connsiteX56" fmla="*/ 133350 w 2711450"/>
              <a:gd name="connsiteY56" fmla="*/ 1136650 h 1206119"/>
              <a:gd name="connsiteX57" fmla="*/ 107950 w 2711450"/>
              <a:gd name="connsiteY57" fmla="*/ 1149350 h 1206119"/>
              <a:gd name="connsiteX58" fmla="*/ 63500 w 2711450"/>
              <a:gd name="connsiteY58" fmla="*/ 1168400 h 1206119"/>
              <a:gd name="connsiteX59" fmla="*/ 6350 w 2711450"/>
              <a:gd name="connsiteY59" fmla="*/ 1193800 h 1206119"/>
              <a:gd name="connsiteX60" fmla="*/ 0 w 2711450"/>
              <a:gd name="connsiteY60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22450 w 2711450"/>
              <a:gd name="connsiteY25" fmla="*/ 565150 h 1206119"/>
              <a:gd name="connsiteX26" fmla="*/ 1784350 w 2711450"/>
              <a:gd name="connsiteY26" fmla="*/ 584200 h 1206119"/>
              <a:gd name="connsiteX27" fmla="*/ 1765300 w 2711450"/>
              <a:gd name="connsiteY27" fmla="*/ 590550 h 1206119"/>
              <a:gd name="connsiteX28" fmla="*/ 1720850 w 2711450"/>
              <a:gd name="connsiteY28" fmla="*/ 615950 h 1206119"/>
              <a:gd name="connsiteX29" fmla="*/ 1701800 w 2711450"/>
              <a:gd name="connsiteY29" fmla="*/ 622300 h 1206119"/>
              <a:gd name="connsiteX30" fmla="*/ 1682750 w 2711450"/>
              <a:gd name="connsiteY30" fmla="*/ 641350 h 1206119"/>
              <a:gd name="connsiteX31" fmla="*/ 1651000 w 2711450"/>
              <a:gd name="connsiteY31" fmla="*/ 685800 h 1206119"/>
              <a:gd name="connsiteX32" fmla="*/ 1644650 w 2711450"/>
              <a:gd name="connsiteY32" fmla="*/ 704850 h 1206119"/>
              <a:gd name="connsiteX33" fmla="*/ 1625600 w 2711450"/>
              <a:gd name="connsiteY33" fmla="*/ 838200 h 1206119"/>
              <a:gd name="connsiteX34" fmla="*/ 1619250 w 2711450"/>
              <a:gd name="connsiteY34" fmla="*/ 857250 h 1206119"/>
              <a:gd name="connsiteX35" fmla="*/ 1593850 w 2711450"/>
              <a:gd name="connsiteY35" fmla="*/ 895350 h 1206119"/>
              <a:gd name="connsiteX36" fmla="*/ 1543050 w 2711450"/>
              <a:gd name="connsiteY36" fmla="*/ 952500 h 1206119"/>
              <a:gd name="connsiteX37" fmla="*/ 1504950 w 2711450"/>
              <a:gd name="connsiteY37" fmla="*/ 977900 h 1206119"/>
              <a:gd name="connsiteX38" fmla="*/ 1485900 w 2711450"/>
              <a:gd name="connsiteY38" fmla="*/ 984250 h 1206119"/>
              <a:gd name="connsiteX39" fmla="*/ 1377950 w 2711450"/>
              <a:gd name="connsiteY39" fmla="*/ 1028700 h 1206119"/>
              <a:gd name="connsiteX40" fmla="*/ 1301750 w 2711450"/>
              <a:gd name="connsiteY40" fmla="*/ 1041400 h 1206119"/>
              <a:gd name="connsiteX41" fmla="*/ 1257300 w 2711450"/>
              <a:gd name="connsiteY41" fmla="*/ 1054100 h 1206119"/>
              <a:gd name="connsiteX42" fmla="*/ 1174750 w 2711450"/>
              <a:gd name="connsiteY42" fmla="*/ 1073150 h 1206119"/>
              <a:gd name="connsiteX43" fmla="*/ 1149350 w 2711450"/>
              <a:gd name="connsiteY43" fmla="*/ 1079500 h 1206119"/>
              <a:gd name="connsiteX44" fmla="*/ 1130300 w 2711450"/>
              <a:gd name="connsiteY44" fmla="*/ 1085850 h 1206119"/>
              <a:gd name="connsiteX45" fmla="*/ 1079500 w 2711450"/>
              <a:gd name="connsiteY45" fmla="*/ 1092200 h 1206119"/>
              <a:gd name="connsiteX46" fmla="*/ 1003300 w 2711450"/>
              <a:gd name="connsiteY46" fmla="*/ 1104900 h 1206119"/>
              <a:gd name="connsiteX47" fmla="*/ 781050 w 2711450"/>
              <a:gd name="connsiteY47" fmla="*/ 1098550 h 1206119"/>
              <a:gd name="connsiteX48" fmla="*/ 685800 w 2711450"/>
              <a:gd name="connsiteY48" fmla="*/ 1085850 h 1206119"/>
              <a:gd name="connsiteX49" fmla="*/ 628650 w 2711450"/>
              <a:gd name="connsiteY49" fmla="*/ 1079500 h 1206119"/>
              <a:gd name="connsiteX50" fmla="*/ 596900 w 2711450"/>
              <a:gd name="connsiteY50" fmla="*/ 1073150 h 1206119"/>
              <a:gd name="connsiteX51" fmla="*/ 546100 w 2711450"/>
              <a:gd name="connsiteY51" fmla="*/ 1066800 h 1206119"/>
              <a:gd name="connsiteX52" fmla="*/ 349250 w 2711450"/>
              <a:gd name="connsiteY52" fmla="*/ 1073150 h 1206119"/>
              <a:gd name="connsiteX53" fmla="*/ 254000 w 2711450"/>
              <a:gd name="connsiteY53" fmla="*/ 1085850 h 1206119"/>
              <a:gd name="connsiteX54" fmla="*/ 215900 w 2711450"/>
              <a:gd name="connsiteY54" fmla="*/ 1098550 h 1206119"/>
              <a:gd name="connsiteX55" fmla="*/ 133350 w 2711450"/>
              <a:gd name="connsiteY55" fmla="*/ 1136650 h 1206119"/>
              <a:gd name="connsiteX56" fmla="*/ 107950 w 2711450"/>
              <a:gd name="connsiteY56" fmla="*/ 1149350 h 1206119"/>
              <a:gd name="connsiteX57" fmla="*/ 63500 w 2711450"/>
              <a:gd name="connsiteY57" fmla="*/ 1168400 h 1206119"/>
              <a:gd name="connsiteX58" fmla="*/ 6350 w 2711450"/>
              <a:gd name="connsiteY58" fmla="*/ 1193800 h 1206119"/>
              <a:gd name="connsiteX59" fmla="*/ 0 w 2711450"/>
              <a:gd name="connsiteY59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22450 w 2711450"/>
              <a:gd name="connsiteY25" fmla="*/ 565150 h 1206119"/>
              <a:gd name="connsiteX26" fmla="*/ 1784350 w 2711450"/>
              <a:gd name="connsiteY26" fmla="*/ 584200 h 1206119"/>
              <a:gd name="connsiteX27" fmla="*/ 1765300 w 2711450"/>
              <a:gd name="connsiteY27" fmla="*/ 590550 h 1206119"/>
              <a:gd name="connsiteX28" fmla="*/ 1720850 w 2711450"/>
              <a:gd name="connsiteY28" fmla="*/ 615950 h 1206119"/>
              <a:gd name="connsiteX29" fmla="*/ 1701800 w 2711450"/>
              <a:gd name="connsiteY29" fmla="*/ 622300 h 1206119"/>
              <a:gd name="connsiteX30" fmla="*/ 1682750 w 2711450"/>
              <a:gd name="connsiteY30" fmla="*/ 641350 h 1206119"/>
              <a:gd name="connsiteX31" fmla="*/ 1651000 w 2711450"/>
              <a:gd name="connsiteY31" fmla="*/ 685800 h 1206119"/>
              <a:gd name="connsiteX32" fmla="*/ 1644650 w 2711450"/>
              <a:gd name="connsiteY32" fmla="*/ 704850 h 1206119"/>
              <a:gd name="connsiteX33" fmla="*/ 1625600 w 2711450"/>
              <a:gd name="connsiteY33" fmla="*/ 838200 h 1206119"/>
              <a:gd name="connsiteX34" fmla="*/ 1619250 w 2711450"/>
              <a:gd name="connsiteY34" fmla="*/ 857250 h 1206119"/>
              <a:gd name="connsiteX35" fmla="*/ 1593850 w 2711450"/>
              <a:gd name="connsiteY35" fmla="*/ 895350 h 1206119"/>
              <a:gd name="connsiteX36" fmla="*/ 1543050 w 2711450"/>
              <a:gd name="connsiteY36" fmla="*/ 952500 h 1206119"/>
              <a:gd name="connsiteX37" fmla="*/ 1504950 w 2711450"/>
              <a:gd name="connsiteY37" fmla="*/ 977900 h 1206119"/>
              <a:gd name="connsiteX38" fmla="*/ 1485900 w 2711450"/>
              <a:gd name="connsiteY38" fmla="*/ 984250 h 1206119"/>
              <a:gd name="connsiteX39" fmla="*/ 1377950 w 2711450"/>
              <a:gd name="connsiteY39" fmla="*/ 1028700 h 1206119"/>
              <a:gd name="connsiteX40" fmla="*/ 1301750 w 2711450"/>
              <a:gd name="connsiteY40" fmla="*/ 1041400 h 1206119"/>
              <a:gd name="connsiteX41" fmla="*/ 1257300 w 2711450"/>
              <a:gd name="connsiteY41" fmla="*/ 1054100 h 1206119"/>
              <a:gd name="connsiteX42" fmla="*/ 1174750 w 2711450"/>
              <a:gd name="connsiteY42" fmla="*/ 1073150 h 1206119"/>
              <a:gd name="connsiteX43" fmla="*/ 1130300 w 2711450"/>
              <a:gd name="connsiteY43" fmla="*/ 1085850 h 1206119"/>
              <a:gd name="connsiteX44" fmla="*/ 1079500 w 2711450"/>
              <a:gd name="connsiteY44" fmla="*/ 1092200 h 1206119"/>
              <a:gd name="connsiteX45" fmla="*/ 1003300 w 2711450"/>
              <a:gd name="connsiteY45" fmla="*/ 1104900 h 1206119"/>
              <a:gd name="connsiteX46" fmla="*/ 781050 w 2711450"/>
              <a:gd name="connsiteY46" fmla="*/ 1098550 h 1206119"/>
              <a:gd name="connsiteX47" fmla="*/ 685800 w 2711450"/>
              <a:gd name="connsiteY47" fmla="*/ 1085850 h 1206119"/>
              <a:gd name="connsiteX48" fmla="*/ 628650 w 2711450"/>
              <a:gd name="connsiteY48" fmla="*/ 1079500 h 1206119"/>
              <a:gd name="connsiteX49" fmla="*/ 596900 w 2711450"/>
              <a:gd name="connsiteY49" fmla="*/ 1073150 h 1206119"/>
              <a:gd name="connsiteX50" fmla="*/ 546100 w 2711450"/>
              <a:gd name="connsiteY50" fmla="*/ 1066800 h 1206119"/>
              <a:gd name="connsiteX51" fmla="*/ 349250 w 2711450"/>
              <a:gd name="connsiteY51" fmla="*/ 1073150 h 1206119"/>
              <a:gd name="connsiteX52" fmla="*/ 254000 w 2711450"/>
              <a:gd name="connsiteY52" fmla="*/ 1085850 h 1206119"/>
              <a:gd name="connsiteX53" fmla="*/ 215900 w 2711450"/>
              <a:gd name="connsiteY53" fmla="*/ 1098550 h 1206119"/>
              <a:gd name="connsiteX54" fmla="*/ 133350 w 2711450"/>
              <a:gd name="connsiteY54" fmla="*/ 1136650 h 1206119"/>
              <a:gd name="connsiteX55" fmla="*/ 107950 w 2711450"/>
              <a:gd name="connsiteY55" fmla="*/ 1149350 h 1206119"/>
              <a:gd name="connsiteX56" fmla="*/ 63500 w 2711450"/>
              <a:gd name="connsiteY56" fmla="*/ 1168400 h 1206119"/>
              <a:gd name="connsiteX57" fmla="*/ 6350 w 2711450"/>
              <a:gd name="connsiteY57" fmla="*/ 1193800 h 1206119"/>
              <a:gd name="connsiteX58" fmla="*/ 0 w 2711450"/>
              <a:gd name="connsiteY58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60550 w 2711450"/>
              <a:gd name="connsiteY24" fmla="*/ 546100 h 1206119"/>
              <a:gd name="connsiteX25" fmla="*/ 1822450 w 2711450"/>
              <a:gd name="connsiteY25" fmla="*/ 565150 h 1206119"/>
              <a:gd name="connsiteX26" fmla="*/ 1784350 w 2711450"/>
              <a:gd name="connsiteY26" fmla="*/ 584200 h 1206119"/>
              <a:gd name="connsiteX27" fmla="*/ 1765300 w 2711450"/>
              <a:gd name="connsiteY27" fmla="*/ 590550 h 1206119"/>
              <a:gd name="connsiteX28" fmla="*/ 1720850 w 2711450"/>
              <a:gd name="connsiteY28" fmla="*/ 615950 h 1206119"/>
              <a:gd name="connsiteX29" fmla="*/ 1701800 w 2711450"/>
              <a:gd name="connsiteY29" fmla="*/ 622300 h 1206119"/>
              <a:gd name="connsiteX30" fmla="*/ 1682750 w 2711450"/>
              <a:gd name="connsiteY30" fmla="*/ 641350 h 1206119"/>
              <a:gd name="connsiteX31" fmla="*/ 1651000 w 2711450"/>
              <a:gd name="connsiteY31" fmla="*/ 685800 h 1206119"/>
              <a:gd name="connsiteX32" fmla="*/ 1644650 w 2711450"/>
              <a:gd name="connsiteY32" fmla="*/ 704850 h 1206119"/>
              <a:gd name="connsiteX33" fmla="*/ 1625600 w 2711450"/>
              <a:gd name="connsiteY33" fmla="*/ 838200 h 1206119"/>
              <a:gd name="connsiteX34" fmla="*/ 1619250 w 2711450"/>
              <a:gd name="connsiteY34" fmla="*/ 857250 h 1206119"/>
              <a:gd name="connsiteX35" fmla="*/ 1593850 w 2711450"/>
              <a:gd name="connsiteY35" fmla="*/ 895350 h 1206119"/>
              <a:gd name="connsiteX36" fmla="*/ 1543050 w 2711450"/>
              <a:gd name="connsiteY36" fmla="*/ 952500 h 1206119"/>
              <a:gd name="connsiteX37" fmla="*/ 1504950 w 2711450"/>
              <a:gd name="connsiteY37" fmla="*/ 977900 h 1206119"/>
              <a:gd name="connsiteX38" fmla="*/ 1485900 w 2711450"/>
              <a:gd name="connsiteY38" fmla="*/ 984250 h 1206119"/>
              <a:gd name="connsiteX39" fmla="*/ 1377950 w 2711450"/>
              <a:gd name="connsiteY39" fmla="*/ 1028700 h 1206119"/>
              <a:gd name="connsiteX40" fmla="*/ 1301750 w 2711450"/>
              <a:gd name="connsiteY40" fmla="*/ 1041400 h 1206119"/>
              <a:gd name="connsiteX41" fmla="*/ 1257300 w 2711450"/>
              <a:gd name="connsiteY41" fmla="*/ 1054100 h 1206119"/>
              <a:gd name="connsiteX42" fmla="*/ 1174750 w 2711450"/>
              <a:gd name="connsiteY42" fmla="*/ 1073150 h 1206119"/>
              <a:gd name="connsiteX43" fmla="*/ 1130300 w 2711450"/>
              <a:gd name="connsiteY43" fmla="*/ 1085850 h 1206119"/>
              <a:gd name="connsiteX44" fmla="*/ 1079500 w 2711450"/>
              <a:gd name="connsiteY44" fmla="*/ 1092200 h 1206119"/>
              <a:gd name="connsiteX45" fmla="*/ 1003300 w 2711450"/>
              <a:gd name="connsiteY45" fmla="*/ 1104900 h 1206119"/>
              <a:gd name="connsiteX46" fmla="*/ 781050 w 2711450"/>
              <a:gd name="connsiteY46" fmla="*/ 1098550 h 1206119"/>
              <a:gd name="connsiteX47" fmla="*/ 685800 w 2711450"/>
              <a:gd name="connsiteY47" fmla="*/ 1085850 h 1206119"/>
              <a:gd name="connsiteX48" fmla="*/ 628650 w 2711450"/>
              <a:gd name="connsiteY48" fmla="*/ 1079500 h 1206119"/>
              <a:gd name="connsiteX49" fmla="*/ 546100 w 2711450"/>
              <a:gd name="connsiteY49" fmla="*/ 1066800 h 1206119"/>
              <a:gd name="connsiteX50" fmla="*/ 349250 w 2711450"/>
              <a:gd name="connsiteY50" fmla="*/ 1073150 h 1206119"/>
              <a:gd name="connsiteX51" fmla="*/ 254000 w 2711450"/>
              <a:gd name="connsiteY51" fmla="*/ 1085850 h 1206119"/>
              <a:gd name="connsiteX52" fmla="*/ 215900 w 2711450"/>
              <a:gd name="connsiteY52" fmla="*/ 1098550 h 1206119"/>
              <a:gd name="connsiteX53" fmla="*/ 133350 w 2711450"/>
              <a:gd name="connsiteY53" fmla="*/ 1136650 h 1206119"/>
              <a:gd name="connsiteX54" fmla="*/ 107950 w 2711450"/>
              <a:gd name="connsiteY54" fmla="*/ 1149350 h 1206119"/>
              <a:gd name="connsiteX55" fmla="*/ 63500 w 2711450"/>
              <a:gd name="connsiteY55" fmla="*/ 1168400 h 1206119"/>
              <a:gd name="connsiteX56" fmla="*/ 6350 w 2711450"/>
              <a:gd name="connsiteY56" fmla="*/ 1193800 h 1206119"/>
              <a:gd name="connsiteX57" fmla="*/ 0 w 2711450"/>
              <a:gd name="connsiteY57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22450 w 2711450"/>
              <a:gd name="connsiteY24" fmla="*/ 565150 h 1206119"/>
              <a:gd name="connsiteX25" fmla="*/ 1784350 w 2711450"/>
              <a:gd name="connsiteY25" fmla="*/ 584200 h 1206119"/>
              <a:gd name="connsiteX26" fmla="*/ 1765300 w 2711450"/>
              <a:gd name="connsiteY26" fmla="*/ 590550 h 1206119"/>
              <a:gd name="connsiteX27" fmla="*/ 1720850 w 2711450"/>
              <a:gd name="connsiteY27" fmla="*/ 615950 h 1206119"/>
              <a:gd name="connsiteX28" fmla="*/ 1701800 w 2711450"/>
              <a:gd name="connsiteY28" fmla="*/ 622300 h 1206119"/>
              <a:gd name="connsiteX29" fmla="*/ 1682750 w 2711450"/>
              <a:gd name="connsiteY29" fmla="*/ 641350 h 1206119"/>
              <a:gd name="connsiteX30" fmla="*/ 1651000 w 2711450"/>
              <a:gd name="connsiteY30" fmla="*/ 685800 h 1206119"/>
              <a:gd name="connsiteX31" fmla="*/ 1644650 w 2711450"/>
              <a:gd name="connsiteY31" fmla="*/ 704850 h 1206119"/>
              <a:gd name="connsiteX32" fmla="*/ 1625600 w 2711450"/>
              <a:gd name="connsiteY32" fmla="*/ 838200 h 1206119"/>
              <a:gd name="connsiteX33" fmla="*/ 1619250 w 2711450"/>
              <a:gd name="connsiteY33" fmla="*/ 857250 h 1206119"/>
              <a:gd name="connsiteX34" fmla="*/ 1593850 w 2711450"/>
              <a:gd name="connsiteY34" fmla="*/ 895350 h 1206119"/>
              <a:gd name="connsiteX35" fmla="*/ 1543050 w 2711450"/>
              <a:gd name="connsiteY35" fmla="*/ 952500 h 1206119"/>
              <a:gd name="connsiteX36" fmla="*/ 1504950 w 2711450"/>
              <a:gd name="connsiteY36" fmla="*/ 977900 h 1206119"/>
              <a:gd name="connsiteX37" fmla="*/ 1485900 w 2711450"/>
              <a:gd name="connsiteY37" fmla="*/ 984250 h 1206119"/>
              <a:gd name="connsiteX38" fmla="*/ 1377950 w 2711450"/>
              <a:gd name="connsiteY38" fmla="*/ 1028700 h 1206119"/>
              <a:gd name="connsiteX39" fmla="*/ 1301750 w 2711450"/>
              <a:gd name="connsiteY39" fmla="*/ 1041400 h 1206119"/>
              <a:gd name="connsiteX40" fmla="*/ 1257300 w 2711450"/>
              <a:gd name="connsiteY40" fmla="*/ 1054100 h 1206119"/>
              <a:gd name="connsiteX41" fmla="*/ 1174750 w 2711450"/>
              <a:gd name="connsiteY41" fmla="*/ 1073150 h 1206119"/>
              <a:gd name="connsiteX42" fmla="*/ 1130300 w 2711450"/>
              <a:gd name="connsiteY42" fmla="*/ 1085850 h 1206119"/>
              <a:gd name="connsiteX43" fmla="*/ 1079500 w 2711450"/>
              <a:gd name="connsiteY43" fmla="*/ 1092200 h 1206119"/>
              <a:gd name="connsiteX44" fmla="*/ 1003300 w 2711450"/>
              <a:gd name="connsiteY44" fmla="*/ 1104900 h 1206119"/>
              <a:gd name="connsiteX45" fmla="*/ 781050 w 2711450"/>
              <a:gd name="connsiteY45" fmla="*/ 1098550 h 1206119"/>
              <a:gd name="connsiteX46" fmla="*/ 685800 w 2711450"/>
              <a:gd name="connsiteY46" fmla="*/ 1085850 h 1206119"/>
              <a:gd name="connsiteX47" fmla="*/ 628650 w 2711450"/>
              <a:gd name="connsiteY47" fmla="*/ 1079500 h 1206119"/>
              <a:gd name="connsiteX48" fmla="*/ 546100 w 2711450"/>
              <a:gd name="connsiteY48" fmla="*/ 1066800 h 1206119"/>
              <a:gd name="connsiteX49" fmla="*/ 349250 w 2711450"/>
              <a:gd name="connsiteY49" fmla="*/ 1073150 h 1206119"/>
              <a:gd name="connsiteX50" fmla="*/ 254000 w 2711450"/>
              <a:gd name="connsiteY50" fmla="*/ 1085850 h 1206119"/>
              <a:gd name="connsiteX51" fmla="*/ 215900 w 2711450"/>
              <a:gd name="connsiteY51" fmla="*/ 1098550 h 1206119"/>
              <a:gd name="connsiteX52" fmla="*/ 133350 w 2711450"/>
              <a:gd name="connsiteY52" fmla="*/ 1136650 h 1206119"/>
              <a:gd name="connsiteX53" fmla="*/ 107950 w 2711450"/>
              <a:gd name="connsiteY53" fmla="*/ 1149350 h 1206119"/>
              <a:gd name="connsiteX54" fmla="*/ 63500 w 2711450"/>
              <a:gd name="connsiteY54" fmla="*/ 1168400 h 1206119"/>
              <a:gd name="connsiteX55" fmla="*/ 6350 w 2711450"/>
              <a:gd name="connsiteY55" fmla="*/ 1193800 h 1206119"/>
              <a:gd name="connsiteX56" fmla="*/ 0 w 2711450"/>
              <a:gd name="connsiteY56" fmla="*/ 1181100 h 1206119"/>
              <a:gd name="connsiteX0" fmla="*/ 2686050 w 2711450"/>
              <a:gd name="connsiteY0" fmla="*/ 0 h 1206119"/>
              <a:gd name="connsiteX1" fmla="*/ 2711450 w 2711450"/>
              <a:gd name="connsiteY1" fmla="*/ 63500 h 1206119"/>
              <a:gd name="connsiteX2" fmla="*/ 2705100 w 2711450"/>
              <a:gd name="connsiteY2" fmla="*/ 120650 h 1206119"/>
              <a:gd name="connsiteX3" fmla="*/ 2698750 w 2711450"/>
              <a:gd name="connsiteY3" fmla="*/ 139700 h 1206119"/>
              <a:gd name="connsiteX4" fmla="*/ 2641600 w 2711450"/>
              <a:gd name="connsiteY4" fmla="*/ 196850 h 1206119"/>
              <a:gd name="connsiteX5" fmla="*/ 2584450 w 2711450"/>
              <a:gd name="connsiteY5" fmla="*/ 254000 h 1206119"/>
              <a:gd name="connsiteX6" fmla="*/ 2559050 w 2711450"/>
              <a:gd name="connsiteY6" fmla="*/ 266700 h 1206119"/>
              <a:gd name="connsiteX7" fmla="*/ 2501900 w 2711450"/>
              <a:gd name="connsiteY7" fmla="*/ 304800 h 1206119"/>
              <a:gd name="connsiteX8" fmla="*/ 2476500 w 2711450"/>
              <a:gd name="connsiteY8" fmla="*/ 317500 h 1206119"/>
              <a:gd name="connsiteX9" fmla="*/ 2419350 w 2711450"/>
              <a:gd name="connsiteY9" fmla="*/ 342900 h 1206119"/>
              <a:gd name="connsiteX10" fmla="*/ 2400300 w 2711450"/>
              <a:gd name="connsiteY10" fmla="*/ 355600 h 1206119"/>
              <a:gd name="connsiteX11" fmla="*/ 2305050 w 2711450"/>
              <a:gd name="connsiteY11" fmla="*/ 381000 h 1206119"/>
              <a:gd name="connsiteX12" fmla="*/ 2254250 w 2711450"/>
              <a:gd name="connsiteY12" fmla="*/ 393700 h 1206119"/>
              <a:gd name="connsiteX13" fmla="*/ 2228850 w 2711450"/>
              <a:gd name="connsiteY13" fmla="*/ 400050 h 1206119"/>
              <a:gd name="connsiteX14" fmla="*/ 2197100 w 2711450"/>
              <a:gd name="connsiteY14" fmla="*/ 406400 h 1206119"/>
              <a:gd name="connsiteX15" fmla="*/ 2139950 w 2711450"/>
              <a:gd name="connsiteY15" fmla="*/ 425450 h 1206119"/>
              <a:gd name="connsiteX16" fmla="*/ 2101850 w 2711450"/>
              <a:gd name="connsiteY16" fmla="*/ 438150 h 1206119"/>
              <a:gd name="connsiteX17" fmla="*/ 2082800 w 2711450"/>
              <a:gd name="connsiteY17" fmla="*/ 444500 h 1206119"/>
              <a:gd name="connsiteX18" fmla="*/ 2025650 w 2711450"/>
              <a:gd name="connsiteY18" fmla="*/ 469900 h 1206119"/>
              <a:gd name="connsiteX19" fmla="*/ 2006600 w 2711450"/>
              <a:gd name="connsiteY19" fmla="*/ 476250 h 1206119"/>
              <a:gd name="connsiteX20" fmla="*/ 1981200 w 2711450"/>
              <a:gd name="connsiteY20" fmla="*/ 488950 h 1206119"/>
              <a:gd name="connsiteX21" fmla="*/ 1924050 w 2711450"/>
              <a:gd name="connsiteY21" fmla="*/ 514350 h 1206119"/>
              <a:gd name="connsiteX22" fmla="*/ 1898650 w 2711450"/>
              <a:gd name="connsiteY22" fmla="*/ 527050 h 1206119"/>
              <a:gd name="connsiteX23" fmla="*/ 1879600 w 2711450"/>
              <a:gd name="connsiteY23" fmla="*/ 533400 h 1206119"/>
              <a:gd name="connsiteX24" fmla="*/ 1822450 w 2711450"/>
              <a:gd name="connsiteY24" fmla="*/ 565150 h 1206119"/>
              <a:gd name="connsiteX25" fmla="*/ 1784350 w 2711450"/>
              <a:gd name="connsiteY25" fmla="*/ 584200 h 1206119"/>
              <a:gd name="connsiteX26" fmla="*/ 1765300 w 2711450"/>
              <a:gd name="connsiteY26" fmla="*/ 590550 h 1206119"/>
              <a:gd name="connsiteX27" fmla="*/ 1720850 w 2711450"/>
              <a:gd name="connsiteY27" fmla="*/ 615950 h 1206119"/>
              <a:gd name="connsiteX28" fmla="*/ 1682750 w 2711450"/>
              <a:gd name="connsiteY28" fmla="*/ 641350 h 1206119"/>
              <a:gd name="connsiteX29" fmla="*/ 1651000 w 2711450"/>
              <a:gd name="connsiteY29" fmla="*/ 685800 h 1206119"/>
              <a:gd name="connsiteX30" fmla="*/ 1644650 w 2711450"/>
              <a:gd name="connsiteY30" fmla="*/ 704850 h 1206119"/>
              <a:gd name="connsiteX31" fmla="*/ 1625600 w 2711450"/>
              <a:gd name="connsiteY31" fmla="*/ 838200 h 1206119"/>
              <a:gd name="connsiteX32" fmla="*/ 1619250 w 2711450"/>
              <a:gd name="connsiteY32" fmla="*/ 857250 h 1206119"/>
              <a:gd name="connsiteX33" fmla="*/ 1593850 w 2711450"/>
              <a:gd name="connsiteY33" fmla="*/ 895350 h 1206119"/>
              <a:gd name="connsiteX34" fmla="*/ 1543050 w 2711450"/>
              <a:gd name="connsiteY34" fmla="*/ 952500 h 1206119"/>
              <a:gd name="connsiteX35" fmla="*/ 1504950 w 2711450"/>
              <a:gd name="connsiteY35" fmla="*/ 977900 h 1206119"/>
              <a:gd name="connsiteX36" fmla="*/ 1485900 w 2711450"/>
              <a:gd name="connsiteY36" fmla="*/ 984250 h 1206119"/>
              <a:gd name="connsiteX37" fmla="*/ 1377950 w 2711450"/>
              <a:gd name="connsiteY37" fmla="*/ 1028700 h 1206119"/>
              <a:gd name="connsiteX38" fmla="*/ 1301750 w 2711450"/>
              <a:gd name="connsiteY38" fmla="*/ 1041400 h 1206119"/>
              <a:gd name="connsiteX39" fmla="*/ 1257300 w 2711450"/>
              <a:gd name="connsiteY39" fmla="*/ 1054100 h 1206119"/>
              <a:gd name="connsiteX40" fmla="*/ 1174750 w 2711450"/>
              <a:gd name="connsiteY40" fmla="*/ 1073150 h 1206119"/>
              <a:gd name="connsiteX41" fmla="*/ 1130300 w 2711450"/>
              <a:gd name="connsiteY41" fmla="*/ 1085850 h 1206119"/>
              <a:gd name="connsiteX42" fmla="*/ 1079500 w 2711450"/>
              <a:gd name="connsiteY42" fmla="*/ 1092200 h 1206119"/>
              <a:gd name="connsiteX43" fmla="*/ 1003300 w 2711450"/>
              <a:gd name="connsiteY43" fmla="*/ 1104900 h 1206119"/>
              <a:gd name="connsiteX44" fmla="*/ 781050 w 2711450"/>
              <a:gd name="connsiteY44" fmla="*/ 1098550 h 1206119"/>
              <a:gd name="connsiteX45" fmla="*/ 685800 w 2711450"/>
              <a:gd name="connsiteY45" fmla="*/ 1085850 h 1206119"/>
              <a:gd name="connsiteX46" fmla="*/ 628650 w 2711450"/>
              <a:gd name="connsiteY46" fmla="*/ 1079500 h 1206119"/>
              <a:gd name="connsiteX47" fmla="*/ 546100 w 2711450"/>
              <a:gd name="connsiteY47" fmla="*/ 1066800 h 1206119"/>
              <a:gd name="connsiteX48" fmla="*/ 349250 w 2711450"/>
              <a:gd name="connsiteY48" fmla="*/ 1073150 h 1206119"/>
              <a:gd name="connsiteX49" fmla="*/ 254000 w 2711450"/>
              <a:gd name="connsiteY49" fmla="*/ 1085850 h 1206119"/>
              <a:gd name="connsiteX50" fmla="*/ 215900 w 2711450"/>
              <a:gd name="connsiteY50" fmla="*/ 1098550 h 1206119"/>
              <a:gd name="connsiteX51" fmla="*/ 133350 w 2711450"/>
              <a:gd name="connsiteY51" fmla="*/ 1136650 h 1206119"/>
              <a:gd name="connsiteX52" fmla="*/ 107950 w 2711450"/>
              <a:gd name="connsiteY52" fmla="*/ 1149350 h 1206119"/>
              <a:gd name="connsiteX53" fmla="*/ 63500 w 2711450"/>
              <a:gd name="connsiteY53" fmla="*/ 1168400 h 1206119"/>
              <a:gd name="connsiteX54" fmla="*/ 6350 w 2711450"/>
              <a:gd name="connsiteY54" fmla="*/ 1193800 h 1206119"/>
              <a:gd name="connsiteX55" fmla="*/ 0 w 2711450"/>
              <a:gd name="connsiteY55" fmla="*/ 1181100 h 1206119"/>
              <a:gd name="connsiteX0" fmla="*/ 2679700 w 2705100"/>
              <a:gd name="connsiteY0" fmla="*/ 0 h 1206119"/>
              <a:gd name="connsiteX1" fmla="*/ 2705100 w 2705100"/>
              <a:gd name="connsiteY1" fmla="*/ 63500 h 1206119"/>
              <a:gd name="connsiteX2" fmla="*/ 2698750 w 2705100"/>
              <a:gd name="connsiteY2" fmla="*/ 120650 h 1206119"/>
              <a:gd name="connsiteX3" fmla="*/ 2692400 w 2705100"/>
              <a:gd name="connsiteY3" fmla="*/ 139700 h 1206119"/>
              <a:gd name="connsiteX4" fmla="*/ 2635250 w 2705100"/>
              <a:gd name="connsiteY4" fmla="*/ 196850 h 1206119"/>
              <a:gd name="connsiteX5" fmla="*/ 2578100 w 2705100"/>
              <a:gd name="connsiteY5" fmla="*/ 254000 h 1206119"/>
              <a:gd name="connsiteX6" fmla="*/ 2552700 w 2705100"/>
              <a:gd name="connsiteY6" fmla="*/ 266700 h 1206119"/>
              <a:gd name="connsiteX7" fmla="*/ 2495550 w 2705100"/>
              <a:gd name="connsiteY7" fmla="*/ 304800 h 1206119"/>
              <a:gd name="connsiteX8" fmla="*/ 2470150 w 2705100"/>
              <a:gd name="connsiteY8" fmla="*/ 317500 h 1206119"/>
              <a:gd name="connsiteX9" fmla="*/ 2413000 w 2705100"/>
              <a:gd name="connsiteY9" fmla="*/ 342900 h 1206119"/>
              <a:gd name="connsiteX10" fmla="*/ 2393950 w 2705100"/>
              <a:gd name="connsiteY10" fmla="*/ 355600 h 1206119"/>
              <a:gd name="connsiteX11" fmla="*/ 2298700 w 2705100"/>
              <a:gd name="connsiteY11" fmla="*/ 381000 h 1206119"/>
              <a:gd name="connsiteX12" fmla="*/ 2247900 w 2705100"/>
              <a:gd name="connsiteY12" fmla="*/ 393700 h 1206119"/>
              <a:gd name="connsiteX13" fmla="*/ 2222500 w 2705100"/>
              <a:gd name="connsiteY13" fmla="*/ 400050 h 1206119"/>
              <a:gd name="connsiteX14" fmla="*/ 2190750 w 2705100"/>
              <a:gd name="connsiteY14" fmla="*/ 406400 h 1206119"/>
              <a:gd name="connsiteX15" fmla="*/ 2133600 w 2705100"/>
              <a:gd name="connsiteY15" fmla="*/ 425450 h 1206119"/>
              <a:gd name="connsiteX16" fmla="*/ 2095500 w 2705100"/>
              <a:gd name="connsiteY16" fmla="*/ 438150 h 1206119"/>
              <a:gd name="connsiteX17" fmla="*/ 2076450 w 2705100"/>
              <a:gd name="connsiteY17" fmla="*/ 444500 h 1206119"/>
              <a:gd name="connsiteX18" fmla="*/ 2019300 w 2705100"/>
              <a:gd name="connsiteY18" fmla="*/ 469900 h 1206119"/>
              <a:gd name="connsiteX19" fmla="*/ 2000250 w 2705100"/>
              <a:gd name="connsiteY19" fmla="*/ 476250 h 1206119"/>
              <a:gd name="connsiteX20" fmla="*/ 1974850 w 2705100"/>
              <a:gd name="connsiteY20" fmla="*/ 488950 h 1206119"/>
              <a:gd name="connsiteX21" fmla="*/ 1917700 w 2705100"/>
              <a:gd name="connsiteY21" fmla="*/ 514350 h 1206119"/>
              <a:gd name="connsiteX22" fmla="*/ 1892300 w 2705100"/>
              <a:gd name="connsiteY22" fmla="*/ 527050 h 1206119"/>
              <a:gd name="connsiteX23" fmla="*/ 1873250 w 2705100"/>
              <a:gd name="connsiteY23" fmla="*/ 533400 h 1206119"/>
              <a:gd name="connsiteX24" fmla="*/ 1816100 w 2705100"/>
              <a:gd name="connsiteY24" fmla="*/ 565150 h 1206119"/>
              <a:gd name="connsiteX25" fmla="*/ 1778000 w 2705100"/>
              <a:gd name="connsiteY25" fmla="*/ 584200 h 1206119"/>
              <a:gd name="connsiteX26" fmla="*/ 1758950 w 2705100"/>
              <a:gd name="connsiteY26" fmla="*/ 590550 h 1206119"/>
              <a:gd name="connsiteX27" fmla="*/ 1714500 w 2705100"/>
              <a:gd name="connsiteY27" fmla="*/ 615950 h 1206119"/>
              <a:gd name="connsiteX28" fmla="*/ 1676400 w 2705100"/>
              <a:gd name="connsiteY28" fmla="*/ 641350 h 1206119"/>
              <a:gd name="connsiteX29" fmla="*/ 1644650 w 2705100"/>
              <a:gd name="connsiteY29" fmla="*/ 685800 h 1206119"/>
              <a:gd name="connsiteX30" fmla="*/ 1638300 w 2705100"/>
              <a:gd name="connsiteY30" fmla="*/ 704850 h 1206119"/>
              <a:gd name="connsiteX31" fmla="*/ 1619250 w 2705100"/>
              <a:gd name="connsiteY31" fmla="*/ 838200 h 1206119"/>
              <a:gd name="connsiteX32" fmla="*/ 1612900 w 2705100"/>
              <a:gd name="connsiteY32" fmla="*/ 857250 h 1206119"/>
              <a:gd name="connsiteX33" fmla="*/ 1587500 w 2705100"/>
              <a:gd name="connsiteY33" fmla="*/ 895350 h 1206119"/>
              <a:gd name="connsiteX34" fmla="*/ 1536700 w 2705100"/>
              <a:gd name="connsiteY34" fmla="*/ 952500 h 1206119"/>
              <a:gd name="connsiteX35" fmla="*/ 1498600 w 2705100"/>
              <a:gd name="connsiteY35" fmla="*/ 977900 h 1206119"/>
              <a:gd name="connsiteX36" fmla="*/ 1479550 w 2705100"/>
              <a:gd name="connsiteY36" fmla="*/ 984250 h 1206119"/>
              <a:gd name="connsiteX37" fmla="*/ 1371600 w 2705100"/>
              <a:gd name="connsiteY37" fmla="*/ 1028700 h 1206119"/>
              <a:gd name="connsiteX38" fmla="*/ 1295400 w 2705100"/>
              <a:gd name="connsiteY38" fmla="*/ 1041400 h 1206119"/>
              <a:gd name="connsiteX39" fmla="*/ 1250950 w 2705100"/>
              <a:gd name="connsiteY39" fmla="*/ 1054100 h 1206119"/>
              <a:gd name="connsiteX40" fmla="*/ 1168400 w 2705100"/>
              <a:gd name="connsiteY40" fmla="*/ 1073150 h 1206119"/>
              <a:gd name="connsiteX41" fmla="*/ 1123950 w 2705100"/>
              <a:gd name="connsiteY41" fmla="*/ 1085850 h 1206119"/>
              <a:gd name="connsiteX42" fmla="*/ 1073150 w 2705100"/>
              <a:gd name="connsiteY42" fmla="*/ 1092200 h 1206119"/>
              <a:gd name="connsiteX43" fmla="*/ 996950 w 2705100"/>
              <a:gd name="connsiteY43" fmla="*/ 1104900 h 1206119"/>
              <a:gd name="connsiteX44" fmla="*/ 774700 w 2705100"/>
              <a:gd name="connsiteY44" fmla="*/ 1098550 h 1206119"/>
              <a:gd name="connsiteX45" fmla="*/ 679450 w 2705100"/>
              <a:gd name="connsiteY45" fmla="*/ 1085850 h 1206119"/>
              <a:gd name="connsiteX46" fmla="*/ 622300 w 2705100"/>
              <a:gd name="connsiteY46" fmla="*/ 1079500 h 1206119"/>
              <a:gd name="connsiteX47" fmla="*/ 539750 w 2705100"/>
              <a:gd name="connsiteY47" fmla="*/ 1066800 h 1206119"/>
              <a:gd name="connsiteX48" fmla="*/ 342900 w 2705100"/>
              <a:gd name="connsiteY48" fmla="*/ 1073150 h 1206119"/>
              <a:gd name="connsiteX49" fmla="*/ 247650 w 2705100"/>
              <a:gd name="connsiteY49" fmla="*/ 1085850 h 1206119"/>
              <a:gd name="connsiteX50" fmla="*/ 209550 w 2705100"/>
              <a:gd name="connsiteY50" fmla="*/ 1098550 h 1206119"/>
              <a:gd name="connsiteX51" fmla="*/ 127000 w 2705100"/>
              <a:gd name="connsiteY51" fmla="*/ 1136650 h 1206119"/>
              <a:gd name="connsiteX52" fmla="*/ 101600 w 2705100"/>
              <a:gd name="connsiteY52" fmla="*/ 1149350 h 1206119"/>
              <a:gd name="connsiteX53" fmla="*/ 57150 w 2705100"/>
              <a:gd name="connsiteY53" fmla="*/ 1168400 h 1206119"/>
              <a:gd name="connsiteX54" fmla="*/ 0 w 2705100"/>
              <a:gd name="connsiteY54" fmla="*/ 1193800 h 120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705100" h="1206119">
                <a:moveTo>
                  <a:pt x="2679700" y="0"/>
                </a:moveTo>
                <a:cubicBezTo>
                  <a:pt x="2686719" y="14037"/>
                  <a:pt x="2705100" y="43912"/>
                  <a:pt x="2705100" y="63500"/>
                </a:cubicBezTo>
                <a:cubicBezTo>
                  <a:pt x="2705100" y="82667"/>
                  <a:pt x="2701901" y="101744"/>
                  <a:pt x="2698750" y="120650"/>
                </a:cubicBezTo>
                <a:cubicBezTo>
                  <a:pt x="2697650" y="127252"/>
                  <a:pt x="2696113" y="134131"/>
                  <a:pt x="2692400" y="139700"/>
                </a:cubicBezTo>
                <a:cubicBezTo>
                  <a:pt x="2681817" y="152400"/>
                  <a:pt x="2647950" y="180975"/>
                  <a:pt x="2635250" y="196850"/>
                </a:cubicBezTo>
                <a:cubicBezTo>
                  <a:pt x="2616200" y="215900"/>
                  <a:pt x="2591858" y="242358"/>
                  <a:pt x="2578100" y="254000"/>
                </a:cubicBezTo>
                <a:cubicBezTo>
                  <a:pt x="2569399" y="257729"/>
                  <a:pt x="2560817" y="261830"/>
                  <a:pt x="2552700" y="266700"/>
                </a:cubicBezTo>
                <a:cubicBezTo>
                  <a:pt x="2538942" y="275167"/>
                  <a:pt x="2509308" y="296333"/>
                  <a:pt x="2495550" y="304800"/>
                </a:cubicBezTo>
                <a:cubicBezTo>
                  <a:pt x="2487083" y="309033"/>
                  <a:pt x="2478369" y="312804"/>
                  <a:pt x="2470150" y="317500"/>
                </a:cubicBezTo>
                <a:cubicBezTo>
                  <a:pt x="2456392" y="323850"/>
                  <a:pt x="2425700" y="336550"/>
                  <a:pt x="2413000" y="342900"/>
                </a:cubicBezTo>
                <a:cubicBezTo>
                  <a:pt x="2406650" y="347133"/>
                  <a:pt x="2400776" y="352187"/>
                  <a:pt x="2393950" y="355600"/>
                </a:cubicBezTo>
                <a:cubicBezTo>
                  <a:pt x="2374900" y="361950"/>
                  <a:pt x="2323042" y="374650"/>
                  <a:pt x="2298700" y="381000"/>
                </a:cubicBezTo>
                <a:lnTo>
                  <a:pt x="2247900" y="393700"/>
                </a:lnTo>
                <a:cubicBezTo>
                  <a:pt x="2239433" y="395817"/>
                  <a:pt x="2231058" y="398338"/>
                  <a:pt x="2222500" y="400050"/>
                </a:cubicBezTo>
                <a:cubicBezTo>
                  <a:pt x="2211917" y="402167"/>
                  <a:pt x="2201163" y="403560"/>
                  <a:pt x="2190750" y="406400"/>
                </a:cubicBezTo>
                <a:lnTo>
                  <a:pt x="2133600" y="425450"/>
                </a:lnTo>
                <a:lnTo>
                  <a:pt x="2095500" y="438150"/>
                </a:lnTo>
                <a:cubicBezTo>
                  <a:pt x="2089150" y="440267"/>
                  <a:pt x="2082019" y="440787"/>
                  <a:pt x="2076450" y="444500"/>
                </a:cubicBezTo>
                <a:cubicBezTo>
                  <a:pt x="2063750" y="449792"/>
                  <a:pt x="2032000" y="464608"/>
                  <a:pt x="2019300" y="469900"/>
                </a:cubicBezTo>
                <a:cubicBezTo>
                  <a:pt x="2012950" y="472017"/>
                  <a:pt x="2006237" y="473257"/>
                  <a:pt x="2000250" y="476250"/>
                </a:cubicBezTo>
                <a:cubicBezTo>
                  <a:pt x="1991783" y="480483"/>
                  <a:pt x="1983069" y="484254"/>
                  <a:pt x="1974850" y="488950"/>
                </a:cubicBezTo>
                <a:cubicBezTo>
                  <a:pt x="1961092" y="495300"/>
                  <a:pt x="1931458" y="508000"/>
                  <a:pt x="1917700" y="514350"/>
                </a:cubicBezTo>
                <a:cubicBezTo>
                  <a:pt x="1909233" y="518583"/>
                  <a:pt x="1901001" y="523321"/>
                  <a:pt x="1892300" y="527050"/>
                </a:cubicBezTo>
                <a:cubicBezTo>
                  <a:pt x="1886148" y="529687"/>
                  <a:pt x="1879237" y="530407"/>
                  <a:pt x="1873250" y="533400"/>
                </a:cubicBezTo>
                <a:cubicBezTo>
                  <a:pt x="1860550" y="539750"/>
                  <a:pt x="1831975" y="556683"/>
                  <a:pt x="1816100" y="565150"/>
                </a:cubicBezTo>
                <a:cubicBezTo>
                  <a:pt x="1806575" y="570442"/>
                  <a:pt x="1787525" y="579967"/>
                  <a:pt x="1778000" y="584200"/>
                </a:cubicBezTo>
                <a:cubicBezTo>
                  <a:pt x="1772013" y="587193"/>
                  <a:pt x="1765102" y="587913"/>
                  <a:pt x="1758950" y="590550"/>
                </a:cubicBezTo>
                <a:cubicBezTo>
                  <a:pt x="1681022" y="623948"/>
                  <a:pt x="1778273" y="584064"/>
                  <a:pt x="1714500" y="615950"/>
                </a:cubicBezTo>
                <a:cubicBezTo>
                  <a:pt x="1700742" y="624417"/>
                  <a:pt x="1688042" y="629708"/>
                  <a:pt x="1676400" y="641350"/>
                </a:cubicBezTo>
                <a:cubicBezTo>
                  <a:pt x="1667933" y="651933"/>
                  <a:pt x="1651000" y="675217"/>
                  <a:pt x="1644650" y="685800"/>
                </a:cubicBezTo>
                <a:lnTo>
                  <a:pt x="1638300" y="704850"/>
                </a:lnTo>
                <a:cubicBezTo>
                  <a:pt x="1631060" y="813457"/>
                  <a:pt x="1642013" y="769912"/>
                  <a:pt x="1619250" y="838200"/>
                </a:cubicBezTo>
                <a:cubicBezTo>
                  <a:pt x="1617133" y="844550"/>
                  <a:pt x="1616613" y="851681"/>
                  <a:pt x="1612900" y="857250"/>
                </a:cubicBezTo>
                <a:lnTo>
                  <a:pt x="1587500" y="895350"/>
                </a:lnTo>
                <a:cubicBezTo>
                  <a:pt x="1572230" y="918255"/>
                  <a:pt x="1562798" y="935101"/>
                  <a:pt x="1536700" y="952500"/>
                </a:cubicBezTo>
                <a:cubicBezTo>
                  <a:pt x="1524000" y="960967"/>
                  <a:pt x="1513080" y="973073"/>
                  <a:pt x="1498600" y="977900"/>
                </a:cubicBezTo>
                <a:cubicBezTo>
                  <a:pt x="1492250" y="980017"/>
                  <a:pt x="1485537" y="981257"/>
                  <a:pt x="1479550" y="984250"/>
                </a:cubicBezTo>
                <a:cubicBezTo>
                  <a:pt x="1458383" y="992717"/>
                  <a:pt x="1402292" y="1019175"/>
                  <a:pt x="1371600" y="1028700"/>
                </a:cubicBezTo>
                <a:cubicBezTo>
                  <a:pt x="1336501" y="1037475"/>
                  <a:pt x="1334826" y="1034232"/>
                  <a:pt x="1295400" y="1041400"/>
                </a:cubicBezTo>
                <a:cubicBezTo>
                  <a:pt x="1263671" y="1047169"/>
                  <a:pt x="1278153" y="1046681"/>
                  <a:pt x="1250950" y="1054100"/>
                </a:cubicBezTo>
                <a:cubicBezTo>
                  <a:pt x="1182480" y="1072774"/>
                  <a:pt x="1221717" y="1061302"/>
                  <a:pt x="1168400" y="1073150"/>
                </a:cubicBezTo>
                <a:cubicBezTo>
                  <a:pt x="1147234" y="1078442"/>
                  <a:pt x="1139825" y="1082675"/>
                  <a:pt x="1123950" y="1085850"/>
                </a:cubicBezTo>
                <a:cubicBezTo>
                  <a:pt x="1107160" y="1088903"/>
                  <a:pt x="1090026" y="1089669"/>
                  <a:pt x="1073150" y="1092200"/>
                </a:cubicBezTo>
                <a:cubicBezTo>
                  <a:pt x="1047685" y="1096020"/>
                  <a:pt x="996950" y="1104900"/>
                  <a:pt x="996950" y="1104900"/>
                </a:cubicBezTo>
                <a:lnTo>
                  <a:pt x="774700" y="1098550"/>
                </a:lnTo>
                <a:cubicBezTo>
                  <a:pt x="682163" y="1094437"/>
                  <a:pt x="741343" y="1094692"/>
                  <a:pt x="679450" y="1085850"/>
                </a:cubicBezTo>
                <a:cubicBezTo>
                  <a:pt x="660475" y="1083139"/>
                  <a:pt x="641275" y="1082211"/>
                  <a:pt x="622300" y="1079500"/>
                </a:cubicBezTo>
                <a:cubicBezTo>
                  <a:pt x="599017" y="1076325"/>
                  <a:pt x="586317" y="1067858"/>
                  <a:pt x="539750" y="1066800"/>
                </a:cubicBezTo>
                <a:lnTo>
                  <a:pt x="342900" y="1073150"/>
                </a:lnTo>
                <a:cubicBezTo>
                  <a:pt x="303348" y="1075033"/>
                  <a:pt x="281177" y="1075792"/>
                  <a:pt x="247650" y="1085850"/>
                </a:cubicBezTo>
                <a:cubicBezTo>
                  <a:pt x="234828" y="1089697"/>
                  <a:pt x="221524" y="1092563"/>
                  <a:pt x="209550" y="1098550"/>
                </a:cubicBezTo>
                <a:cubicBezTo>
                  <a:pt x="83011" y="1161819"/>
                  <a:pt x="215790" y="1097188"/>
                  <a:pt x="127000" y="1136650"/>
                </a:cubicBezTo>
                <a:cubicBezTo>
                  <a:pt x="118350" y="1140495"/>
                  <a:pt x="110301" y="1145621"/>
                  <a:pt x="101600" y="1149350"/>
                </a:cubicBezTo>
                <a:cubicBezTo>
                  <a:pt x="65980" y="1164616"/>
                  <a:pt x="99271" y="1144331"/>
                  <a:pt x="57150" y="1168400"/>
                </a:cubicBezTo>
                <a:cubicBezTo>
                  <a:pt x="49298" y="1172887"/>
                  <a:pt x="6159" y="1206119"/>
                  <a:pt x="0" y="1193800"/>
                </a:cubicBezTo>
              </a:path>
            </a:pathLst>
          </a:custGeom>
          <a:ln w="412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6417567" y="4797152"/>
            <a:ext cx="1104900" cy="614178"/>
          </a:xfrm>
          <a:custGeom>
            <a:avLst/>
            <a:gdLst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71870 w 1148120"/>
              <a:gd name="connsiteY8" fmla="*/ 219590 h 667265"/>
              <a:gd name="connsiteX9" fmla="*/ 643295 w 1148120"/>
              <a:gd name="connsiteY9" fmla="*/ 238640 h 667265"/>
              <a:gd name="connsiteX10" fmla="*/ 576620 w 1148120"/>
              <a:gd name="connsiteY10" fmla="*/ 257690 h 667265"/>
              <a:gd name="connsiteX11" fmla="*/ 538520 w 1148120"/>
              <a:gd name="connsiteY11" fmla="*/ 276740 h 667265"/>
              <a:gd name="connsiteX12" fmla="*/ 509945 w 1148120"/>
              <a:gd name="connsiteY12" fmla="*/ 286265 h 667265"/>
              <a:gd name="connsiteX13" fmla="*/ 481370 w 1148120"/>
              <a:gd name="connsiteY13" fmla="*/ 305315 h 667265"/>
              <a:gd name="connsiteX14" fmla="*/ 452795 w 1148120"/>
              <a:gd name="connsiteY14" fmla="*/ 314840 h 667265"/>
              <a:gd name="connsiteX15" fmla="*/ 424220 w 1148120"/>
              <a:gd name="connsiteY15" fmla="*/ 333890 h 667265"/>
              <a:gd name="connsiteX16" fmla="*/ 395645 w 1148120"/>
              <a:gd name="connsiteY16" fmla="*/ 343415 h 667265"/>
              <a:gd name="connsiteX17" fmla="*/ 338495 w 1148120"/>
              <a:gd name="connsiteY17" fmla="*/ 381515 h 667265"/>
              <a:gd name="connsiteX18" fmla="*/ 281345 w 1148120"/>
              <a:gd name="connsiteY18" fmla="*/ 410090 h 667265"/>
              <a:gd name="connsiteX19" fmla="*/ 224195 w 1148120"/>
              <a:gd name="connsiteY19" fmla="*/ 429140 h 667265"/>
              <a:gd name="connsiteX20" fmla="*/ 167045 w 1148120"/>
              <a:gd name="connsiteY20" fmla="*/ 457715 h 667265"/>
              <a:gd name="connsiteX21" fmla="*/ 138470 w 1148120"/>
              <a:gd name="connsiteY21" fmla="*/ 476765 h 667265"/>
              <a:gd name="connsiteX22" fmla="*/ 109895 w 1148120"/>
              <a:gd name="connsiteY22" fmla="*/ 486290 h 667265"/>
              <a:gd name="connsiteX23" fmla="*/ 52745 w 1148120"/>
              <a:gd name="connsiteY23" fmla="*/ 524390 h 667265"/>
              <a:gd name="connsiteX24" fmla="*/ 24170 w 1148120"/>
              <a:gd name="connsiteY24" fmla="*/ 543440 h 667265"/>
              <a:gd name="connsiteX25" fmla="*/ 5120 w 1148120"/>
              <a:gd name="connsiteY25" fmla="*/ 572015 h 667265"/>
              <a:gd name="connsiteX26" fmla="*/ 33695 w 1148120"/>
              <a:gd name="connsiteY26" fmla="*/ 562490 h 667265"/>
              <a:gd name="connsiteX27" fmla="*/ 100370 w 1148120"/>
              <a:gd name="connsiteY27" fmla="*/ 572015 h 667265"/>
              <a:gd name="connsiteX28" fmla="*/ 157520 w 1148120"/>
              <a:gd name="connsiteY28" fmla="*/ 600590 h 667265"/>
              <a:gd name="connsiteX29" fmla="*/ 262295 w 1148120"/>
              <a:gd name="connsiteY29" fmla="*/ 629165 h 667265"/>
              <a:gd name="connsiteX30" fmla="*/ 290870 w 1148120"/>
              <a:gd name="connsiteY30" fmla="*/ 648215 h 667265"/>
              <a:gd name="connsiteX31" fmla="*/ 348020 w 1148120"/>
              <a:gd name="connsiteY31" fmla="*/ 667265 h 667265"/>
              <a:gd name="connsiteX32" fmla="*/ 490895 w 1148120"/>
              <a:gd name="connsiteY32" fmla="*/ 638690 h 667265"/>
              <a:gd name="connsiteX33" fmla="*/ 576620 w 1148120"/>
              <a:gd name="connsiteY33" fmla="*/ 600590 h 667265"/>
              <a:gd name="connsiteX34" fmla="*/ 719495 w 1148120"/>
              <a:gd name="connsiteY34" fmla="*/ 581540 h 667265"/>
              <a:gd name="connsiteX35" fmla="*/ 805220 w 1148120"/>
              <a:gd name="connsiteY35" fmla="*/ 552965 h 667265"/>
              <a:gd name="connsiteX36" fmla="*/ 833795 w 1148120"/>
              <a:gd name="connsiteY36" fmla="*/ 543440 h 667265"/>
              <a:gd name="connsiteX37" fmla="*/ 909995 w 1148120"/>
              <a:gd name="connsiteY37" fmla="*/ 524390 h 667265"/>
              <a:gd name="connsiteX38" fmla="*/ 938570 w 1148120"/>
              <a:gd name="connsiteY38" fmla="*/ 514865 h 667265"/>
              <a:gd name="connsiteX39" fmla="*/ 995720 w 1148120"/>
              <a:gd name="connsiteY39" fmla="*/ 505340 h 667265"/>
              <a:gd name="connsiteX40" fmla="*/ 1033820 w 1148120"/>
              <a:gd name="connsiteY40" fmla="*/ 495815 h 667265"/>
              <a:gd name="connsiteX41" fmla="*/ 1052870 w 1148120"/>
              <a:gd name="connsiteY41" fmla="*/ 352940 h 667265"/>
              <a:gd name="connsiteX42" fmla="*/ 1062395 w 1148120"/>
              <a:gd name="connsiteY42" fmla="*/ 324365 h 667265"/>
              <a:gd name="connsiteX43" fmla="*/ 1071920 w 1148120"/>
              <a:gd name="connsiteY43" fmla="*/ 286265 h 667265"/>
              <a:gd name="connsiteX44" fmla="*/ 1081445 w 1148120"/>
              <a:gd name="connsiteY44" fmla="*/ 210065 h 667265"/>
              <a:gd name="connsiteX45" fmla="*/ 1090970 w 1148120"/>
              <a:gd name="connsiteY45" fmla="*/ 124340 h 667265"/>
              <a:gd name="connsiteX46" fmla="*/ 1110020 w 1148120"/>
              <a:gd name="connsiteY46" fmla="*/ 67190 h 667265"/>
              <a:gd name="connsiteX47" fmla="*/ 1119545 w 1148120"/>
              <a:gd name="connsiteY47" fmla="*/ 38615 h 667265"/>
              <a:gd name="connsiteX48" fmla="*/ 1148120 w 1148120"/>
              <a:gd name="connsiteY48" fmla="*/ 10040 h 667265"/>
              <a:gd name="connsiteX49" fmla="*/ 1119545 w 1148120"/>
              <a:gd name="connsiteY49" fmla="*/ 19565 h 667265"/>
              <a:gd name="connsiteX50" fmla="*/ 1100495 w 1148120"/>
              <a:gd name="connsiteY50" fmla="*/ 48140 h 667265"/>
              <a:gd name="connsiteX51" fmla="*/ 1043345 w 1148120"/>
              <a:gd name="connsiteY51" fmla="*/ 67190 h 667265"/>
              <a:gd name="connsiteX52" fmla="*/ 1014770 w 1148120"/>
              <a:gd name="connsiteY52" fmla="*/ 76715 h 667265"/>
              <a:gd name="connsiteX53" fmla="*/ 986195 w 1148120"/>
              <a:gd name="connsiteY53" fmla="*/ 95765 h 667265"/>
              <a:gd name="connsiteX54" fmla="*/ 986195 w 1148120"/>
              <a:gd name="connsiteY54" fmla="*/ 114815 h 667265"/>
              <a:gd name="connsiteX55" fmla="*/ 976670 w 1148120"/>
              <a:gd name="connsiteY55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71870 w 1148120"/>
              <a:gd name="connsiteY8" fmla="*/ 219590 h 667265"/>
              <a:gd name="connsiteX9" fmla="*/ 643295 w 1148120"/>
              <a:gd name="connsiteY9" fmla="*/ 238640 h 667265"/>
              <a:gd name="connsiteX10" fmla="*/ 576620 w 1148120"/>
              <a:gd name="connsiteY10" fmla="*/ 257690 h 667265"/>
              <a:gd name="connsiteX11" fmla="*/ 538520 w 1148120"/>
              <a:gd name="connsiteY11" fmla="*/ 276740 h 667265"/>
              <a:gd name="connsiteX12" fmla="*/ 509945 w 1148120"/>
              <a:gd name="connsiteY12" fmla="*/ 286265 h 667265"/>
              <a:gd name="connsiteX13" fmla="*/ 481370 w 1148120"/>
              <a:gd name="connsiteY13" fmla="*/ 305315 h 667265"/>
              <a:gd name="connsiteX14" fmla="*/ 424220 w 1148120"/>
              <a:gd name="connsiteY14" fmla="*/ 333890 h 667265"/>
              <a:gd name="connsiteX15" fmla="*/ 395645 w 1148120"/>
              <a:gd name="connsiteY15" fmla="*/ 343415 h 667265"/>
              <a:gd name="connsiteX16" fmla="*/ 338495 w 1148120"/>
              <a:gd name="connsiteY16" fmla="*/ 381515 h 667265"/>
              <a:gd name="connsiteX17" fmla="*/ 281345 w 1148120"/>
              <a:gd name="connsiteY17" fmla="*/ 410090 h 667265"/>
              <a:gd name="connsiteX18" fmla="*/ 224195 w 1148120"/>
              <a:gd name="connsiteY18" fmla="*/ 429140 h 667265"/>
              <a:gd name="connsiteX19" fmla="*/ 167045 w 1148120"/>
              <a:gd name="connsiteY19" fmla="*/ 457715 h 667265"/>
              <a:gd name="connsiteX20" fmla="*/ 138470 w 1148120"/>
              <a:gd name="connsiteY20" fmla="*/ 476765 h 667265"/>
              <a:gd name="connsiteX21" fmla="*/ 109895 w 1148120"/>
              <a:gd name="connsiteY21" fmla="*/ 486290 h 667265"/>
              <a:gd name="connsiteX22" fmla="*/ 52745 w 1148120"/>
              <a:gd name="connsiteY22" fmla="*/ 524390 h 667265"/>
              <a:gd name="connsiteX23" fmla="*/ 24170 w 1148120"/>
              <a:gd name="connsiteY23" fmla="*/ 543440 h 667265"/>
              <a:gd name="connsiteX24" fmla="*/ 5120 w 1148120"/>
              <a:gd name="connsiteY24" fmla="*/ 572015 h 667265"/>
              <a:gd name="connsiteX25" fmla="*/ 33695 w 1148120"/>
              <a:gd name="connsiteY25" fmla="*/ 562490 h 667265"/>
              <a:gd name="connsiteX26" fmla="*/ 100370 w 1148120"/>
              <a:gd name="connsiteY26" fmla="*/ 572015 h 667265"/>
              <a:gd name="connsiteX27" fmla="*/ 157520 w 1148120"/>
              <a:gd name="connsiteY27" fmla="*/ 600590 h 667265"/>
              <a:gd name="connsiteX28" fmla="*/ 262295 w 1148120"/>
              <a:gd name="connsiteY28" fmla="*/ 629165 h 667265"/>
              <a:gd name="connsiteX29" fmla="*/ 290870 w 1148120"/>
              <a:gd name="connsiteY29" fmla="*/ 648215 h 667265"/>
              <a:gd name="connsiteX30" fmla="*/ 348020 w 1148120"/>
              <a:gd name="connsiteY30" fmla="*/ 667265 h 667265"/>
              <a:gd name="connsiteX31" fmla="*/ 490895 w 1148120"/>
              <a:gd name="connsiteY31" fmla="*/ 638690 h 667265"/>
              <a:gd name="connsiteX32" fmla="*/ 576620 w 1148120"/>
              <a:gd name="connsiteY32" fmla="*/ 600590 h 667265"/>
              <a:gd name="connsiteX33" fmla="*/ 719495 w 1148120"/>
              <a:gd name="connsiteY33" fmla="*/ 581540 h 667265"/>
              <a:gd name="connsiteX34" fmla="*/ 805220 w 1148120"/>
              <a:gd name="connsiteY34" fmla="*/ 552965 h 667265"/>
              <a:gd name="connsiteX35" fmla="*/ 833795 w 1148120"/>
              <a:gd name="connsiteY35" fmla="*/ 543440 h 667265"/>
              <a:gd name="connsiteX36" fmla="*/ 909995 w 1148120"/>
              <a:gd name="connsiteY36" fmla="*/ 524390 h 667265"/>
              <a:gd name="connsiteX37" fmla="*/ 938570 w 1148120"/>
              <a:gd name="connsiteY37" fmla="*/ 514865 h 667265"/>
              <a:gd name="connsiteX38" fmla="*/ 995720 w 1148120"/>
              <a:gd name="connsiteY38" fmla="*/ 505340 h 667265"/>
              <a:gd name="connsiteX39" fmla="*/ 1033820 w 1148120"/>
              <a:gd name="connsiteY39" fmla="*/ 495815 h 667265"/>
              <a:gd name="connsiteX40" fmla="*/ 1052870 w 1148120"/>
              <a:gd name="connsiteY40" fmla="*/ 352940 h 667265"/>
              <a:gd name="connsiteX41" fmla="*/ 1062395 w 1148120"/>
              <a:gd name="connsiteY41" fmla="*/ 324365 h 667265"/>
              <a:gd name="connsiteX42" fmla="*/ 1071920 w 1148120"/>
              <a:gd name="connsiteY42" fmla="*/ 286265 h 667265"/>
              <a:gd name="connsiteX43" fmla="*/ 1081445 w 1148120"/>
              <a:gd name="connsiteY43" fmla="*/ 210065 h 667265"/>
              <a:gd name="connsiteX44" fmla="*/ 1090970 w 1148120"/>
              <a:gd name="connsiteY44" fmla="*/ 124340 h 667265"/>
              <a:gd name="connsiteX45" fmla="*/ 1110020 w 1148120"/>
              <a:gd name="connsiteY45" fmla="*/ 67190 h 667265"/>
              <a:gd name="connsiteX46" fmla="*/ 1119545 w 1148120"/>
              <a:gd name="connsiteY46" fmla="*/ 38615 h 667265"/>
              <a:gd name="connsiteX47" fmla="*/ 1148120 w 1148120"/>
              <a:gd name="connsiteY47" fmla="*/ 10040 h 667265"/>
              <a:gd name="connsiteX48" fmla="*/ 1119545 w 1148120"/>
              <a:gd name="connsiteY48" fmla="*/ 19565 h 667265"/>
              <a:gd name="connsiteX49" fmla="*/ 1100495 w 1148120"/>
              <a:gd name="connsiteY49" fmla="*/ 48140 h 667265"/>
              <a:gd name="connsiteX50" fmla="*/ 1043345 w 1148120"/>
              <a:gd name="connsiteY50" fmla="*/ 67190 h 667265"/>
              <a:gd name="connsiteX51" fmla="*/ 1014770 w 1148120"/>
              <a:gd name="connsiteY51" fmla="*/ 76715 h 667265"/>
              <a:gd name="connsiteX52" fmla="*/ 986195 w 1148120"/>
              <a:gd name="connsiteY52" fmla="*/ 95765 h 667265"/>
              <a:gd name="connsiteX53" fmla="*/ 986195 w 1148120"/>
              <a:gd name="connsiteY53" fmla="*/ 114815 h 667265"/>
              <a:gd name="connsiteX54" fmla="*/ 976670 w 1148120"/>
              <a:gd name="connsiteY54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71870 w 1148120"/>
              <a:gd name="connsiteY8" fmla="*/ 219590 h 667265"/>
              <a:gd name="connsiteX9" fmla="*/ 643295 w 1148120"/>
              <a:gd name="connsiteY9" fmla="*/ 238640 h 667265"/>
              <a:gd name="connsiteX10" fmla="*/ 576620 w 1148120"/>
              <a:gd name="connsiteY10" fmla="*/ 257690 h 667265"/>
              <a:gd name="connsiteX11" fmla="*/ 509945 w 1148120"/>
              <a:gd name="connsiteY11" fmla="*/ 286265 h 667265"/>
              <a:gd name="connsiteX12" fmla="*/ 481370 w 1148120"/>
              <a:gd name="connsiteY12" fmla="*/ 305315 h 667265"/>
              <a:gd name="connsiteX13" fmla="*/ 424220 w 1148120"/>
              <a:gd name="connsiteY13" fmla="*/ 333890 h 667265"/>
              <a:gd name="connsiteX14" fmla="*/ 395645 w 1148120"/>
              <a:gd name="connsiteY14" fmla="*/ 343415 h 667265"/>
              <a:gd name="connsiteX15" fmla="*/ 338495 w 1148120"/>
              <a:gd name="connsiteY15" fmla="*/ 381515 h 667265"/>
              <a:gd name="connsiteX16" fmla="*/ 281345 w 1148120"/>
              <a:gd name="connsiteY16" fmla="*/ 410090 h 667265"/>
              <a:gd name="connsiteX17" fmla="*/ 224195 w 1148120"/>
              <a:gd name="connsiteY17" fmla="*/ 429140 h 667265"/>
              <a:gd name="connsiteX18" fmla="*/ 167045 w 1148120"/>
              <a:gd name="connsiteY18" fmla="*/ 457715 h 667265"/>
              <a:gd name="connsiteX19" fmla="*/ 138470 w 1148120"/>
              <a:gd name="connsiteY19" fmla="*/ 476765 h 667265"/>
              <a:gd name="connsiteX20" fmla="*/ 109895 w 1148120"/>
              <a:gd name="connsiteY20" fmla="*/ 486290 h 667265"/>
              <a:gd name="connsiteX21" fmla="*/ 52745 w 1148120"/>
              <a:gd name="connsiteY21" fmla="*/ 524390 h 667265"/>
              <a:gd name="connsiteX22" fmla="*/ 24170 w 1148120"/>
              <a:gd name="connsiteY22" fmla="*/ 543440 h 667265"/>
              <a:gd name="connsiteX23" fmla="*/ 5120 w 1148120"/>
              <a:gd name="connsiteY23" fmla="*/ 572015 h 667265"/>
              <a:gd name="connsiteX24" fmla="*/ 33695 w 1148120"/>
              <a:gd name="connsiteY24" fmla="*/ 562490 h 667265"/>
              <a:gd name="connsiteX25" fmla="*/ 100370 w 1148120"/>
              <a:gd name="connsiteY25" fmla="*/ 572015 h 667265"/>
              <a:gd name="connsiteX26" fmla="*/ 157520 w 1148120"/>
              <a:gd name="connsiteY26" fmla="*/ 600590 h 667265"/>
              <a:gd name="connsiteX27" fmla="*/ 262295 w 1148120"/>
              <a:gd name="connsiteY27" fmla="*/ 629165 h 667265"/>
              <a:gd name="connsiteX28" fmla="*/ 290870 w 1148120"/>
              <a:gd name="connsiteY28" fmla="*/ 648215 h 667265"/>
              <a:gd name="connsiteX29" fmla="*/ 348020 w 1148120"/>
              <a:gd name="connsiteY29" fmla="*/ 667265 h 667265"/>
              <a:gd name="connsiteX30" fmla="*/ 490895 w 1148120"/>
              <a:gd name="connsiteY30" fmla="*/ 638690 h 667265"/>
              <a:gd name="connsiteX31" fmla="*/ 576620 w 1148120"/>
              <a:gd name="connsiteY31" fmla="*/ 600590 h 667265"/>
              <a:gd name="connsiteX32" fmla="*/ 719495 w 1148120"/>
              <a:gd name="connsiteY32" fmla="*/ 581540 h 667265"/>
              <a:gd name="connsiteX33" fmla="*/ 805220 w 1148120"/>
              <a:gd name="connsiteY33" fmla="*/ 552965 h 667265"/>
              <a:gd name="connsiteX34" fmla="*/ 833795 w 1148120"/>
              <a:gd name="connsiteY34" fmla="*/ 543440 h 667265"/>
              <a:gd name="connsiteX35" fmla="*/ 909995 w 1148120"/>
              <a:gd name="connsiteY35" fmla="*/ 524390 h 667265"/>
              <a:gd name="connsiteX36" fmla="*/ 938570 w 1148120"/>
              <a:gd name="connsiteY36" fmla="*/ 514865 h 667265"/>
              <a:gd name="connsiteX37" fmla="*/ 995720 w 1148120"/>
              <a:gd name="connsiteY37" fmla="*/ 505340 h 667265"/>
              <a:gd name="connsiteX38" fmla="*/ 1033820 w 1148120"/>
              <a:gd name="connsiteY38" fmla="*/ 495815 h 667265"/>
              <a:gd name="connsiteX39" fmla="*/ 1052870 w 1148120"/>
              <a:gd name="connsiteY39" fmla="*/ 352940 h 667265"/>
              <a:gd name="connsiteX40" fmla="*/ 1062395 w 1148120"/>
              <a:gd name="connsiteY40" fmla="*/ 324365 h 667265"/>
              <a:gd name="connsiteX41" fmla="*/ 1071920 w 1148120"/>
              <a:gd name="connsiteY41" fmla="*/ 286265 h 667265"/>
              <a:gd name="connsiteX42" fmla="*/ 1081445 w 1148120"/>
              <a:gd name="connsiteY42" fmla="*/ 210065 h 667265"/>
              <a:gd name="connsiteX43" fmla="*/ 1090970 w 1148120"/>
              <a:gd name="connsiteY43" fmla="*/ 124340 h 667265"/>
              <a:gd name="connsiteX44" fmla="*/ 1110020 w 1148120"/>
              <a:gd name="connsiteY44" fmla="*/ 67190 h 667265"/>
              <a:gd name="connsiteX45" fmla="*/ 1119545 w 1148120"/>
              <a:gd name="connsiteY45" fmla="*/ 38615 h 667265"/>
              <a:gd name="connsiteX46" fmla="*/ 1148120 w 1148120"/>
              <a:gd name="connsiteY46" fmla="*/ 10040 h 667265"/>
              <a:gd name="connsiteX47" fmla="*/ 1119545 w 1148120"/>
              <a:gd name="connsiteY47" fmla="*/ 19565 h 667265"/>
              <a:gd name="connsiteX48" fmla="*/ 1100495 w 1148120"/>
              <a:gd name="connsiteY48" fmla="*/ 48140 h 667265"/>
              <a:gd name="connsiteX49" fmla="*/ 1043345 w 1148120"/>
              <a:gd name="connsiteY49" fmla="*/ 67190 h 667265"/>
              <a:gd name="connsiteX50" fmla="*/ 1014770 w 1148120"/>
              <a:gd name="connsiteY50" fmla="*/ 76715 h 667265"/>
              <a:gd name="connsiteX51" fmla="*/ 986195 w 1148120"/>
              <a:gd name="connsiteY51" fmla="*/ 95765 h 667265"/>
              <a:gd name="connsiteX52" fmla="*/ 986195 w 1148120"/>
              <a:gd name="connsiteY52" fmla="*/ 114815 h 667265"/>
              <a:gd name="connsiteX53" fmla="*/ 976670 w 1148120"/>
              <a:gd name="connsiteY53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1014770 w 1148120"/>
              <a:gd name="connsiteY49" fmla="*/ 76715 h 667265"/>
              <a:gd name="connsiteX50" fmla="*/ 986195 w 1148120"/>
              <a:gd name="connsiteY50" fmla="*/ 95765 h 667265"/>
              <a:gd name="connsiteX51" fmla="*/ 986195 w 1148120"/>
              <a:gd name="connsiteY51" fmla="*/ 114815 h 667265"/>
              <a:gd name="connsiteX52" fmla="*/ 976670 w 1148120"/>
              <a:gd name="connsiteY52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1014770 w 1148120"/>
              <a:gd name="connsiteY49" fmla="*/ 76715 h 667265"/>
              <a:gd name="connsiteX50" fmla="*/ 986195 w 1148120"/>
              <a:gd name="connsiteY50" fmla="*/ 95765 h 667265"/>
              <a:gd name="connsiteX51" fmla="*/ 986195 w 1148120"/>
              <a:gd name="connsiteY51" fmla="*/ 114815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1014770 w 1148120"/>
              <a:gd name="connsiteY49" fmla="*/ 76715 h 667265"/>
              <a:gd name="connsiteX50" fmla="*/ 986195 w 1148120"/>
              <a:gd name="connsiteY50" fmla="*/ 95765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986195 w 1148120"/>
              <a:gd name="connsiteY49" fmla="*/ 95765 h 667265"/>
              <a:gd name="connsiteX0" fmla="*/ 1071920 w 1148120"/>
              <a:gd name="connsiteY0" fmla="*/ 19565 h 667265"/>
              <a:gd name="connsiteX1" fmla="*/ 1024295 w 1148120"/>
              <a:gd name="connsiteY1" fmla="*/ 86240 h 667265"/>
              <a:gd name="connsiteX2" fmla="*/ 938570 w 1148120"/>
              <a:gd name="connsiteY2" fmla="*/ 114815 h 667265"/>
              <a:gd name="connsiteX3" fmla="*/ 909995 w 1148120"/>
              <a:gd name="connsiteY3" fmla="*/ 124340 h 667265"/>
              <a:gd name="connsiteX4" fmla="*/ 852845 w 1148120"/>
              <a:gd name="connsiteY4" fmla="*/ 152915 h 667265"/>
              <a:gd name="connsiteX5" fmla="*/ 757595 w 1148120"/>
              <a:gd name="connsiteY5" fmla="*/ 191015 h 667265"/>
              <a:gd name="connsiteX6" fmla="*/ 700445 w 1148120"/>
              <a:gd name="connsiteY6" fmla="*/ 210065 h 667265"/>
              <a:gd name="connsiteX7" fmla="*/ 643295 w 1148120"/>
              <a:gd name="connsiteY7" fmla="*/ 238640 h 667265"/>
              <a:gd name="connsiteX8" fmla="*/ 576620 w 1148120"/>
              <a:gd name="connsiteY8" fmla="*/ 257690 h 667265"/>
              <a:gd name="connsiteX9" fmla="*/ 509945 w 1148120"/>
              <a:gd name="connsiteY9" fmla="*/ 286265 h 667265"/>
              <a:gd name="connsiteX10" fmla="*/ 481370 w 1148120"/>
              <a:gd name="connsiteY10" fmla="*/ 305315 h 667265"/>
              <a:gd name="connsiteX11" fmla="*/ 424220 w 1148120"/>
              <a:gd name="connsiteY11" fmla="*/ 333890 h 667265"/>
              <a:gd name="connsiteX12" fmla="*/ 395645 w 1148120"/>
              <a:gd name="connsiteY12" fmla="*/ 343415 h 667265"/>
              <a:gd name="connsiteX13" fmla="*/ 338495 w 1148120"/>
              <a:gd name="connsiteY13" fmla="*/ 381515 h 667265"/>
              <a:gd name="connsiteX14" fmla="*/ 281345 w 1148120"/>
              <a:gd name="connsiteY14" fmla="*/ 410090 h 667265"/>
              <a:gd name="connsiteX15" fmla="*/ 224195 w 1148120"/>
              <a:gd name="connsiteY15" fmla="*/ 429140 h 667265"/>
              <a:gd name="connsiteX16" fmla="*/ 167045 w 1148120"/>
              <a:gd name="connsiteY16" fmla="*/ 457715 h 667265"/>
              <a:gd name="connsiteX17" fmla="*/ 138470 w 1148120"/>
              <a:gd name="connsiteY17" fmla="*/ 476765 h 667265"/>
              <a:gd name="connsiteX18" fmla="*/ 109895 w 1148120"/>
              <a:gd name="connsiteY18" fmla="*/ 486290 h 667265"/>
              <a:gd name="connsiteX19" fmla="*/ 52745 w 1148120"/>
              <a:gd name="connsiteY19" fmla="*/ 524390 h 667265"/>
              <a:gd name="connsiteX20" fmla="*/ 24170 w 1148120"/>
              <a:gd name="connsiteY20" fmla="*/ 543440 h 667265"/>
              <a:gd name="connsiteX21" fmla="*/ 5120 w 1148120"/>
              <a:gd name="connsiteY21" fmla="*/ 572015 h 667265"/>
              <a:gd name="connsiteX22" fmla="*/ 33695 w 1148120"/>
              <a:gd name="connsiteY22" fmla="*/ 562490 h 667265"/>
              <a:gd name="connsiteX23" fmla="*/ 100370 w 1148120"/>
              <a:gd name="connsiteY23" fmla="*/ 572015 h 667265"/>
              <a:gd name="connsiteX24" fmla="*/ 157520 w 1148120"/>
              <a:gd name="connsiteY24" fmla="*/ 600590 h 667265"/>
              <a:gd name="connsiteX25" fmla="*/ 262295 w 1148120"/>
              <a:gd name="connsiteY25" fmla="*/ 629165 h 667265"/>
              <a:gd name="connsiteX26" fmla="*/ 290870 w 1148120"/>
              <a:gd name="connsiteY26" fmla="*/ 648215 h 667265"/>
              <a:gd name="connsiteX27" fmla="*/ 348020 w 1148120"/>
              <a:gd name="connsiteY27" fmla="*/ 667265 h 667265"/>
              <a:gd name="connsiteX28" fmla="*/ 490895 w 1148120"/>
              <a:gd name="connsiteY28" fmla="*/ 638690 h 667265"/>
              <a:gd name="connsiteX29" fmla="*/ 576620 w 1148120"/>
              <a:gd name="connsiteY29" fmla="*/ 600590 h 667265"/>
              <a:gd name="connsiteX30" fmla="*/ 719495 w 1148120"/>
              <a:gd name="connsiteY30" fmla="*/ 581540 h 667265"/>
              <a:gd name="connsiteX31" fmla="*/ 805220 w 1148120"/>
              <a:gd name="connsiteY31" fmla="*/ 552965 h 667265"/>
              <a:gd name="connsiteX32" fmla="*/ 833795 w 1148120"/>
              <a:gd name="connsiteY32" fmla="*/ 543440 h 667265"/>
              <a:gd name="connsiteX33" fmla="*/ 909995 w 1148120"/>
              <a:gd name="connsiteY33" fmla="*/ 524390 h 667265"/>
              <a:gd name="connsiteX34" fmla="*/ 938570 w 1148120"/>
              <a:gd name="connsiteY34" fmla="*/ 514865 h 667265"/>
              <a:gd name="connsiteX35" fmla="*/ 995720 w 1148120"/>
              <a:gd name="connsiteY35" fmla="*/ 505340 h 667265"/>
              <a:gd name="connsiteX36" fmla="*/ 1033820 w 1148120"/>
              <a:gd name="connsiteY36" fmla="*/ 495815 h 667265"/>
              <a:gd name="connsiteX37" fmla="*/ 1052870 w 1148120"/>
              <a:gd name="connsiteY37" fmla="*/ 352940 h 667265"/>
              <a:gd name="connsiteX38" fmla="*/ 1062395 w 1148120"/>
              <a:gd name="connsiteY38" fmla="*/ 324365 h 667265"/>
              <a:gd name="connsiteX39" fmla="*/ 1071920 w 1148120"/>
              <a:gd name="connsiteY39" fmla="*/ 286265 h 667265"/>
              <a:gd name="connsiteX40" fmla="*/ 1081445 w 1148120"/>
              <a:gd name="connsiteY40" fmla="*/ 210065 h 667265"/>
              <a:gd name="connsiteX41" fmla="*/ 1090970 w 1148120"/>
              <a:gd name="connsiteY41" fmla="*/ 124340 h 667265"/>
              <a:gd name="connsiteX42" fmla="*/ 1110020 w 1148120"/>
              <a:gd name="connsiteY42" fmla="*/ 67190 h 667265"/>
              <a:gd name="connsiteX43" fmla="*/ 1119545 w 1148120"/>
              <a:gd name="connsiteY43" fmla="*/ 38615 h 667265"/>
              <a:gd name="connsiteX44" fmla="*/ 1148120 w 1148120"/>
              <a:gd name="connsiteY44" fmla="*/ 10040 h 667265"/>
              <a:gd name="connsiteX45" fmla="*/ 1119545 w 1148120"/>
              <a:gd name="connsiteY45" fmla="*/ 19565 h 667265"/>
              <a:gd name="connsiteX46" fmla="*/ 1100495 w 1148120"/>
              <a:gd name="connsiteY46" fmla="*/ 48140 h 667265"/>
              <a:gd name="connsiteX47" fmla="*/ 1043345 w 1148120"/>
              <a:gd name="connsiteY47" fmla="*/ 67190 h 667265"/>
              <a:gd name="connsiteX48" fmla="*/ 986195 w 1148120"/>
              <a:gd name="connsiteY48" fmla="*/ 95765 h 667265"/>
              <a:gd name="connsiteX0" fmla="*/ 1071920 w 1148120"/>
              <a:gd name="connsiteY0" fmla="*/ 9525 h 657225"/>
              <a:gd name="connsiteX1" fmla="*/ 1024295 w 1148120"/>
              <a:gd name="connsiteY1" fmla="*/ 76200 h 657225"/>
              <a:gd name="connsiteX2" fmla="*/ 938570 w 1148120"/>
              <a:gd name="connsiteY2" fmla="*/ 104775 h 657225"/>
              <a:gd name="connsiteX3" fmla="*/ 909995 w 1148120"/>
              <a:gd name="connsiteY3" fmla="*/ 114300 h 657225"/>
              <a:gd name="connsiteX4" fmla="*/ 852845 w 1148120"/>
              <a:gd name="connsiteY4" fmla="*/ 142875 h 657225"/>
              <a:gd name="connsiteX5" fmla="*/ 757595 w 1148120"/>
              <a:gd name="connsiteY5" fmla="*/ 180975 h 657225"/>
              <a:gd name="connsiteX6" fmla="*/ 700445 w 1148120"/>
              <a:gd name="connsiteY6" fmla="*/ 200025 h 657225"/>
              <a:gd name="connsiteX7" fmla="*/ 643295 w 1148120"/>
              <a:gd name="connsiteY7" fmla="*/ 228600 h 657225"/>
              <a:gd name="connsiteX8" fmla="*/ 576620 w 1148120"/>
              <a:gd name="connsiteY8" fmla="*/ 247650 h 657225"/>
              <a:gd name="connsiteX9" fmla="*/ 509945 w 1148120"/>
              <a:gd name="connsiteY9" fmla="*/ 276225 h 657225"/>
              <a:gd name="connsiteX10" fmla="*/ 481370 w 1148120"/>
              <a:gd name="connsiteY10" fmla="*/ 295275 h 657225"/>
              <a:gd name="connsiteX11" fmla="*/ 424220 w 1148120"/>
              <a:gd name="connsiteY11" fmla="*/ 323850 h 657225"/>
              <a:gd name="connsiteX12" fmla="*/ 395645 w 1148120"/>
              <a:gd name="connsiteY12" fmla="*/ 333375 h 657225"/>
              <a:gd name="connsiteX13" fmla="*/ 338495 w 1148120"/>
              <a:gd name="connsiteY13" fmla="*/ 371475 h 657225"/>
              <a:gd name="connsiteX14" fmla="*/ 281345 w 1148120"/>
              <a:gd name="connsiteY14" fmla="*/ 400050 h 657225"/>
              <a:gd name="connsiteX15" fmla="*/ 224195 w 1148120"/>
              <a:gd name="connsiteY15" fmla="*/ 419100 h 657225"/>
              <a:gd name="connsiteX16" fmla="*/ 167045 w 1148120"/>
              <a:gd name="connsiteY16" fmla="*/ 447675 h 657225"/>
              <a:gd name="connsiteX17" fmla="*/ 138470 w 1148120"/>
              <a:gd name="connsiteY17" fmla="*/ 466725 h 657225"/>
              <a:gd name="connsiteX18" fmla="*/ 109895 w 1148120"/>
              <a:gd name="connsiteY18" fmla="*/ 476250 h 657225"/>
              <a:gd name="connsiteX19" fmla="*/ 52745 w 1148120"/>
              <a:gd name="connsiteY19" fmla="*/ 514350 h 657225"/>
              <a:gd name="connsiteX20" fmla="*/ 24170 w 1148120"/>
              <a:gd name="connsiteY20" fmla="*/ 533400 h 657225"/>
              <a:gd name="connsiteX21" fmla="*/ 5120 w 1148120"/>
              <a:gd name="connsiteY21" fmla="*/ 561975 h 657225"/>
              <a:gd name="connsiteX22" fmla="*/ 33695 w 1148120"/>
              <a:gd name="connsiteY22" fmla="*/ 552450 h 657225"/>
              <a:gd name="connsiteX23" fmla="*/ 100370 w 1148120"/>
              <a:gd name="connsiteY23" fmla="*/ 561975 h 657225"/>
              <a:gd name="connsiteX24" fmla="*/ 157520 w 1148120"/>
              <a:gd name="connsiteY24" fmla="*/ 590550 h 657225"/>
              <a:gd name="connsiteX25" fmla="*/ 262295 w 1148120"/>
              <a:gd name="connsiteY25" fmla="*/ 619125 h 657225"/>
              <a:gd name="connsiteX26" fmla="*/ 290870 w 1148120"/>
              <a:gd name="connsiteY26" fmla="*/ 638175 h 657225"/>
              <a:gd name="connsiteX27" fmla="*/ 348020 w 1148120"/>
              <a:gd name="connsiteY27" fmla="*/ 657225 h 657225"/>
              <a:gd name="connsiteX28" fmla="*/ 490895 w 1148120"/>
              <a:gd name="connsiteY28" fmla="*/ 628650 h 657225"/>
              <a:gd name="connsiteX29" fmla="*/ 576620 w 1148120"/>
              <a:gd name="connsiteY29" fmla="*/ 590550 h 657225"/>
              <a:gd name="connsiteX30" fmla="*/ 719495 w 1148120"/>
              <a:gd name="connsiteY30" fmla="*/ 571500 h 657225"/>
              <a:gd name="connsiteX31" fmla="*/ 805220 w 1148120"/>
              <a:gd name="connsiteY31" fmla="*/ 542925 h 657225"/>
              <a:gd name="connsiteX32" fmla="*/ 833795 w 1148120"/>
              <a:gd name="connsiteY32" fmla="*/ 533400 h 657225"/>
              <a:gd name="connsiteX33" fmla="*/ 909995 w 1148120"/>
              <a:gd name="connsiteY33" fmla="*/ 514350 h 657225"/>
              <a:gd name="connsiteX34" fmla="*/ 938570 w 1148120"/>
              <a:gd name="connsiteY34" fmla="*/ 504825 h 657225"/>
              <a:gd name="connsiteX35" fmla="*/ 995720 w 1148120"/>
              <a:gd name="connsiteY35" fmla="*/ 495300 h 657225"/>
              <a:gd name="connsiteX36" fmla="*/ 1033820 w 1148120"/>
              <a:gd name="connsiteY36" fmla="*/ 485775 h 657225"/>
              <a:gd name="connsiteX37" fmla="*/ 1052870 w 1148120"/>
              <a:gd name="connsiteY37" fmla="*/ 342900 h 657225"/>
              <a:gd name="connsiteX38" fmla="*/ 1062395 w 1148120"/>
              <a:gd name="connsiteY38" fmla="*/ 314325 h 657225"/>
              <a:gd name="connsiteX39" fmla="*/ 1071920 w 1148120"/>
              <a:gd name="connsiteY39" fmla="*/ 276225 h 657225"/>
              <a:gd name="connsiteX40" fmla="*/ 1081445 w 1148120"/>
              <a:gd name="connsiteY40" fmla="*/ 200025 h 657225"/>
              <a:gd name="connsiteX41" fmla="*/ 1090970 w 1148120"/>
              <a:gd name="connsiteY41" fmla="*/ 114300 h 657225"/>
              <a:gd name="connsiteX42" fmla="*/ 1110020 w 1148120"/>
              <a:gd name="connsiteY42" fmla="*/ 57150 h 657225"/>
              <a:gd name="connsiteX43" fmla="*/ 1119545 w 1148120"/>
              <a:gd name="connsiteY43" fmla="*/ 28575 h 657225"/>
              <a:gd name="connsiteX44" fmla="*/ 1148120 w 1148120"/>
              <a:gd name="connsiteY44" fmla="*/ 0 h 657225"/>
              <a:gd name="connsiteX45" fmla="*/ 1100495 w 1148120"/>
              <a:gd name="connsiteY45" fmla="*/ 38100 h 657225"/>
              <a:gd name="connsiteX46" fmla="*/ 1043345 w 1148120"/>
              <a:gd name="connsiteY46" fmla="*/ 57150 h 657225"/>
              <a:gd name="connsiteX47" fmla="*/ 986195 w 1148120"/>
              <a:gd name="connsiteY47" fmla="*/ 85725 h 657225"/>
              <a:gd name="connsiteX0" fmla="*/ 1071920 w 1119545"/>
              <a:gd name="connsiteY0" fmla="*/ 0 h 647700"/>
              <a:gd name="connsiteX1" fmla="*/ 1024295 w 1119545"/>
              <a:gd name="connsiteY1" fmla="*/ 66675 h 647700"/>
              <a:gd name="connsiteX2" fmla="*/ 938570 w 1119545"/>
              <a:gd name="connsiteY2" fmla="*/ 95250 h 647700"/>
              <a:gd name="connsiteX3" fmla="*/ 909995 w 1119545"/>
              <a:gd name="connsiteY3" fmla="*/ 104775 h 647700"/>
              <a:gd name="connsiteX4" fmla="*/ 852845 w 1119545"/>
              <a:gd name="connsiteY4" fmla="*/ 133350 h 647700"/>
              <a:gd name="connsiteX5" fmla="*/ 757595 w 1119545"/>
              <a:gd name="connsiteY5" fmla="*/ 171450 h 647700"/>
              <a:gd name="connsiteX6" fmla="*/ 700445 w 1119545"/>
              <a:gd name="connsiteY6" fmla="*/ 190500 h 647700"/>
              <a:gd name="connsiteX7" fmla="*/ 643295 w 1119545"/>
              <a:gd name="connsiteY7" fmla="*/ 219075 h 647700"/>
              <a:gd name="connsiteX8" fmla="*/ 576620 w 1119545"/>
              <a:gd name="connsiteY8" fmla="*/ 238125 h 647700"/>
              <a:gd name="connsiteX9" fmla="*/ 509945 w 1119545"/>
              <a:gd name="connsiteY9" fmla="*/ 266700 h 647700"/>
              <a:gd name="connsiteX10" fmla="*/ 481370 w 1119545"/>
              <a:gd name="connsiteY10" fmla="*/ 285750 h 647700"/>
              <a:gd name="connsiteX11" fmla="*/ 424220 w 1119545"/>
              <a:gd name="connsiteY11" fmla="*/ 314325 h 647700"/>
              <a:gd name="connsiteX12" fmla="*/ 395645 w 1119545"/>
              <a:gd name="connsiteY12" fmla="*/ 323850 h 647700"/>
              <a:gd name="connsiteX13" fmla="*/ 338495 w 1119545"/>
              <a:gd name="connsiteY13" fmla="*/ 361950 h 647700"/>
              <a:gd name="connsiteX14" fmla="*/ 281345 w 1119545"/>
              <a:gd name="connsiteY14" fmla="*/ 390525 h 647700"/>
              <a:gd name="connsiteX15" fmla="*/ 224195 w 1119545"/>
              <a:gd name="connsiteY15" fmla="*/ 409575 h 647700"/>
              <a:gd name="connsiteX16" fmla="*/ 167045 w 1119545"/>
              <a:gd name="connsiteY16" fmla="*/ 438150 h 647700"/>
              <a:gd name="connsiteX17" fmla="*/ 138470 w 1119545"/>
              <a:gd name="connsiteY17" fmla="*/ 457200 h 647700"/>
              <a:gd name="connsiteX18" fmla="*/ 109895 w 1119545"/>
              <a:gd name="connsiteY18" fmla="*/ 466725 h 647700"/>
              <a:gd name="connsiteX19" fmla="*/ 52745 w 1119545"/>
              <a:gd name="connsiteY19" fmla="*/ 504825 h 647700"/>
              <a:gd name="connsiteX20" fmla="*/ 24170 w 1119545"/>
              <a:gd name="connsiteY20" fmla="*/ 523875 h 647700"/>
              <a:gd name="connsiteX21" fmla="*/ 5120 w 1119545"/>
              <a:gd name="connsiteY21" fmla="*/ 552450 h 647700"/>
              <a:gd name="connsiteX22" fmla="*/ 33695 w 1119545"/>
              <a:gd name="connsiteY22" fmla="*/ 542925 h 647700"/>
              <a:gd name="connsiteX23" fmla="*/ 100370 w 1119545"/>
              <a:gd name="connsiteY23" fmla="*/ 552450 h 647700"/>
              <a:gd name="connsiteX24" fmla="*/ 157520 w 1119545"/>
              <a:gd name="connsiteY24" fmla="*/ 581025 h 647700"/>
              <a:gd name="connsiteX25" fmla="*/ 262295 w 1119545"/>
              <a:gd name="connsiteY25" fmla="*/ 609600 h 647700"/>
              <a:gd name="connsiteX26" fmla="*/ 290870 w 1119545"/>
              <a:gd name="connsiteY26" fmla="*/ 628650 h 647700"/>
              <a:gd name="connsiteX27" fmla="*/ 348020 w 1119545"/>
              <a:gd name="connsiteY27" fmla="*/ 647700 h 647700"/>
              <a:gd name="connsiteX28" fmla="*/ 490895 w 1119545"/>
              <a:gd name="connsiteY28" fmla="*/ 619125 h 647700"/>
              <a:gd name="connsiteX29" fmla="*/ 576620 w 1119545"/>
              <a:gd name="connsiteY29" fmla="*/ 581025 h 647700"/>
              <a:gd name="connsiteX30" fmla="*/ 719495 w 1119545"/>
              <a:gd name="connsiteY30" fmla="*/ 561975 h 647700"/>
              <a:gd name="connsiteX31" fmla="*/ 805220 w 1119545"/>
              <a:gd name="connsiteY31" fmla="*/ 533400 h 647700"/>
              <a:gd name="connsiteX32" fmla="*/ 833795 w 1119545"/>
              <a:gd name="connsiteY32" fmla="*/ 523875 h 647700"/>
              <a:gd name="connsiteX33" fmla="*/ 909995 w 1119545"/>
              <a:gd name="connsiteY33" fmla="*/ 504825 h 647700"/>
              <a:gd name="connsiteX34" fmla="*/ 938570 w 1119545"/>
              <a:gd name="connsiteY34" fmla="*/ 495300 h 647700"/>
              <a:gd name="connsiteX35" fmla="*/ 995720 w 1119545"/>
              <a:gd name="connsiteY35" fmla="*/ 485775 h 647700"/>
              <a:gd name="connsiteX36" fmla="*/ 1033820 w 1119545"/>
              <a:gd name="connsiteY36" fmla="*/ 476250 h 647700"/>
              <a:gd name="connsiteX37" fmla="*/ 1052870 w 1119545"/>
              <a:gd name="connsiteY37" fmla="*/ 333375 h 647700"/>
              <a:gd name="connsiteX38" fmla="*/ 1062395 w 1119545"/>
              <a:gd name="connsiteY38" fmla="*/ 304800 h 647700"/>
              <a:gd name="connsiteX39" fmla="*/ 1071920 w 1119545"/>
              <a:gd name="connsiteY39" fmla="*/ 266700 h 647700"/>
              <a:gd name="connsiteX40" fmla="*/ 1081445 w 1119545"/>
              <a:gd name="connsiteY40" fmla="*/ 190500 h 647700"/>
              <a:gd name="connsiteX41" fmla="*/ 1090970 w 1119545"/>
              <a:gd name="connsiteY41" fmla="*/ 104775 h 647700"/>
              <a:gd name="connsiteX42" fmla="*/ 1110020 w 1119545"/>
              <a:gd name="connsiteY42" fmla="*/ 47625 h 647700"/>
              <a:gd name="connsiteX43" fmla="*/ 1119545 w 1119545"/>
              <a:gd name="connsiteY43" fmla="*/ 19050 h 647700"/>
              <a:gd name="connsiteX44" fmla="*/ 1100495 w 1119545"/>
              <a:gd name="connsiteY44" fmla="*/ 28575 h 647700"/>
              <a:gd name="connsiteX45" fmla="*/ 1043345 w 1119545"/>
              <a:gd name="connsiteY45" fmla="*/ 47625 h 647700"/>
              <a:gd name="connsiteX46" fmla="*/ 986195 w 1119545"/>
              <a:gd name="connsiteY46" fmla="*/ 76200 h 647700"/>
              <a:gd name="connsiteX0" fmla="*/ 1071920 w 1119545"/>
              <a:gd name="connsiteY0" fmla="*/ 0 h 647700"/>
              <a:gd name="connsiteX1" fmla="*/ 1024295 w 1119545"/>
              <a:gd name="connsiteY1" fmla="*/ 66675 h 647700"/>
              <a:gd name="connsiteX2" fmla="*/ 938570 w 1119545"/>
              <a:gd name="connsiteY2" fmla="*/ 95250 h 647700"/>
              <a:gd name="connsiteX3" fmla="*/ 909995 w 1119545"/>
              <a:gd name="connsiteY3" fmla="*/ 104775 h 647700"/>
              <a:gd name="connsiteX4" fmla="*/ 852845 w 1119545"/>
              <a:gd name="connsiteY4" fmla="*/ 133350 h 647700"/>
              <a:gd name="connsiteX5" fmla="*/ 757595 w 1119545"/>
              <a:gd name="connsiteY5" fmla="*/ 171450 h 647700"/>
              <a:gd name="connsiteX6" fmla="*/ 700445 w 1119545"/>
              <a:gd name="connsiteY6" fmla="*/ 190500 h 647700"/>
              <a:gd name="connsiteX7" fmla="*/ 643295 w 1119545"/>
              <a:gd name="connsiteY7" fmla="*/ 219075 h 647700"/>
              <a:gd name="connsiteX8" fmla="*/ 576620 w 1119545"/>
              <a:gd name="connsiteY8" fmla="*/ 238125 h 647700"/>
              <a:gd name="connsiteX9" fmla="*/ 509945 w 1119545"/>
              <a:gd name="connsiteY9" fmla="*/ 266700 h 647700"/>
              <a:gd name="connsiteX10" fmla="*/ 481370 w 1119545"/>
              <a:gd name="connsiteY10" fmla="*/ 285750 h 647700"/>
              <a:gd name="connsiteX11" fmla="*/ 424220 w 1119545"/>
              <a:gd name="connsiteY11" fmla="*/ 314325 h 647700"/>
              <a:gd name="connsiteX12" fmla="*/ 395645 w 1119545"/>
              <a:gd name="connsiteY12" fmla="*/ 323850 h 647700"/>
              <a:gd name="connsiteX13" fmla="*/ 338495 w 1119545"/>
              <a:gd name="connsiteY13" fmla="*/ 361950 h 647700"/>
              <a:gd name="connsiteX14" fmla="*/ 281345 w 1119545"/>
              <a:gd name="connsiteY14" fmla="*/ 390525 h 647700"/>
              <a:gd name="connsiteX15" fmla="*/ 224195 w 1119545"/>
              <a:gd name="connsiteY15" fmla="*/ 409575 h 647700"/>
              <a:gd name="connsiteX16" fmla="*/ 167045 w 1119545"/>
              <a:gd name="connsiteY16" fmla="*/ 438150 h 647700"/>
              <a:gd name="connsiteX17" fmla="*/ 138470 w 1119545"/>
              <a:gd name="connsiteY17" fmla="*/ 457200 h 647700"/>
              <a:gd name="connsiteX18" fmla="*/ 109895 w 1119545"/>
              <a:gd name="connsiteY18" fmla="*/ 466725 h 647700"/>
              <a:gd name="connsiteX19" fmla="*/ 52745 w 1119545"/>
              <a:gd name="connsiteY19" fmla="*/ 504825 h 647700"/>
              <a:gd name="connsiteX20" fmla="*/ 24170 w 1119545"/>
              <a:gd name="connsiteY20" fmla="*/ 523875 h 647700"/>
              <a:gd name="connsiteX21" fmla="*/ 5120 w 1119545"/>
              <a:gd name="connsiteY21" fmla="*/ 552450 h 647700"/>
              <a:gd name="connsiteX22" fmla="*/ 33695 w 1119545"/>
              <a:gd name="connsiteY22" fmla="*/ 542925 h 647700"/>
              <a:gd name="connsiteX23" fmla="*/ 100370 w 1119545"/>
              <a:gd name="connsiteY23" fmla="*/ 552450 h 647700"/>
              <a:gd name="connsiteX24" fmla="*/ 157520 w 1119545"/>
              <a:gd name="connsiteY24" fmla="*/ 581025 h 647700"/>
              <a:gd name="connsiteX25" fmla="*/ 262295 w 1119545"/>
              <a:gd name="connsiteY25" fmla="*/ 609600 h 647700"/>
              <a:gd name="connsiteX26" fmla="*/ 290870 w 1119545"/>
              <a:gd name="connsiteY26" fmla="*/ 628650 h 647700"/>
              <a:gd name="connsiteX27" fmla="*/ 348020 w 1119545"/>
              <a:gd name="connsiteY27" fmla="*/ 647700 h 647700"/>
              <a:gd name="connsiteX28" fmla="*/ 490895 w 1119545"/>
              <a:gd name="connsiteY28" fmla="*/ 619125 h 647700"/>
              <a:gd name="connsiteX29" fmla="*/ 576620 w 1119545"/>
              <a:gd name="connsiteY29" fmla="*/ 581025 h 647700"/>
              <a:gd name="connsiteX30" fmla="*/ 719495 w 1119545"/>
              <a:gd name="connsiteY30" fmla="*/ 561975 h 647700"/>
              <a:gd name="connsiteX31" fmla="*/ 805220 w 1119545"/>
              <a:gd name="connsiteY31" fmla="*/ 533400 h 647700"/>
              <a:gd name="connsiteX32" fmla="*/ 833795 w 1119545"/>
              <a:gd name="connsiteY32" fmla="*/ 523875 h 647700"/>
              <a:gd name="connsiteX33" fmla="*/ 909995 w 1119545"/>
              <a:gd name="connsiteY33" fmla="*/ 504825 h 647700"/>
              <a:gd name="connsiteX34" fmla="*/ 938570 w 1119545"/>
              <a:gd name="connsiteY34" fmla="*/ 495300 h 647700"/>
              <a:gd name="connsiteX35" fmla="*/ 995720 w 1119545"/>
              <a:gd name="connsiteY35" fmla="*/ 485775 h 647700"/>
              <a:gd name="connsiteX36" fmla="*/ 1033820 w 1119545"/>
              <a:gd name="connsiteY36" fmla="*/ 476250 h 647700"/>
              <a:gd name="connsiteX37" fmla="*/ 1052870 w 1119545"/>
              <a:gd name="connsiteY37" fmla="*/ 333375 h 647700"/>
              <a:gd name="connsiteX38" fmla="*/ 1062395 w 1119545"/>
              <a:gd name="connsiteY38" fmla="*/ 304800 h 647700"/>
              <a:gd name="connsiteX39" fmla="*/ 1071920 w 1119545"/>
              <a:gd name="connsiteY39" fmla="*/ 266700 h 647700"/>
              <a:gd name="connsiteX40" fmla="*/ 1081445 w 1119545"/>
              <a:gd name="connsiteY40" fmla="*/ 190500 h 647700"/>
              <a:gd name="connsiteX41" fmla="*/ 1090970 w 1119545"/>
              <a:gd name="connsiteY41" fmla="*/ 104775 h 647700"/>
              <a:gd name="connsiteX42" fmla="*/ 1110020 w 1119545"/>
              <a:gd name="connsiteY42" fmla="*/ 47625 h 647700"/>
              <a:gd name="connsiteX43" fmla="*/ 1119545 w 1119545"/>
              <a:gd name="connsiteY43" fmla="*/ 19050 h 647700"/>
              <a:gd name="connsiteX44" fmla="*/ 1100495 w 1119545"/>
              <a:gd name="connsiteY44" fmla="*/ 28575 h 647700"/>
              <a:gd name="connsiteX45" fmla="*/ 986195 w 1119545"/>
              <a:gd name="connsiteY45" fmla="*/ 76200 h 647700"/>
              <a:gd name="connsiteX0" fmla="*/ 1071920 w 1119545"/>
              <a:gd name="connsiteY0" fmla="*/ 0 h 647700"/>
              <a:gd name="connsiteX1" fmla="*/ 1024295 w 1119545"/>
              <a:gd name="connsiteY1" fmla="*/ 66675 h 647700"/>
              <a:gd name="connsiteX2" fmla="*/ 909995 w 1119545"/>
              <a:gd name="connsiteY2" fmla="*/ 104775 h 647700"/>
              <a:gd name="connsiteX3" fmla="*/ 852845 w 1119545"/>
              <a:gd name="connsiteY3" fmla="*/ 133350 h 647700"/>
              <a:gd name="connsiteX4" fmla="*/ 757595 w 1119545"/>
              <a:gd name="connsiteY4" fmla="*/ 171450 h 647700"/>
              <a:gd name="connsiteX5" fmla="*/ 700445 w 1119545"/>
              <a:gd name="connsiteY5" fmla="*/ 190500 h 647700"/>
              <a:gd name="connsiteX6" fmla="*/ 643295 w 1119545"/>
              <a:gd name="connsiteY6" fmla="*/ 219075 h 647700"/>
              <a:gd name="connsiteX7" fmla="*/ 576620 w 1119545"/>
              <a:gd name="connsiteY7" fmla="*/ 238125 h 647700"/>
              <a:gd name="connsiteX8" fmla="*/ 509945 w 1119545"/>
              <a:gd name="connsiteY8" fmla="*/ 266700 h 647700"/>
              <a:gd name="connsiteX9" fmla="*/ 481370 w 1119545"/>
              <a:gd name="connsiteY9" fmla="*/ 285750 h 647700"/>
              <a:gd name="connsiteX10" fmla="*/ 424220 w 1119545"/>
              <a:gd name="connsiteY10" fmla="*/ 314325 h 647700"/>
              <a:gd name="connsiteX11" fmla="*/ 395645 w 1119545"/>
              <a:gd name="connsiteY11" fmla="*/ 323850 h 647700"/>
              <a:gd name="connsiteX12" fmla="*/ 338495 w 1119545"/>
              <a:gd name="connsiteY12" fmla="*/ 361950 h 647700"/>
              <a:gd name="connsiteX13" fmla="*/ 281345 w 1119545"/>
              <a:gd name="connsiteY13" fmla="*/ 390525 h 647700"/>
              <a:gd name="connsiteX14" fmla="*/ 224195 w 1119545"/>
              <a:gd name="connsiteY14" fmla="*/ 409575 h 647700"/>
              <a:gd name="connsiteX15" fmla="*/ 167045 w 1119545"/>
              <a:gd name="connsiteY15" fmla="*/ 438150 h 647700"/>
              <a:gd name="connsiteX16" fmla="*/ 138470 w 1119545"/>
              <a:gd name="connsiteY16" fmla="*/ 457200 h 647700"/>
              <a:gd name="connsiteX17" fmla="*/ 109895 w 1119545"/>
              <a:gd name="connsiteY17" fmla="*/ 466725 h 647700"/>
              <a:gd name="connsiteX18" fmla="*/ 52745 w 1119545"/>
              <a:gd name="connsiteY18" fmla="*/ 504825 h 647700"/>
              <a:gd name="connsiteX19" fmla="*/ 24170 w 1119545"/>
              <a:gd name="connsiteY19" fmla="*/ 523875 h 647700"/>
              <a:gd name="connsiteX20" fmla="*/ 5120 w 1119545"/>
              <a:gd name="connsiteY20" fmla="*/ 552450 h 647700"/>
              <a:gd name="connsiteX21" fmla="*/ 33695 w 1119545"/>
              <a:gd name="connsiteY21" fmla="*/ 542925 h 647700"/>
              <a:gd name="connsiteX22" fmla="*/ 100370 w 1119545"/>
              <a:gd name="connsiteY22" fmla="*/ 552450 h 647700"/>
              <a:gd name="connsiteX23" fmla="*/ 157520 w 1119545"/>
              <a:gd name="connsiteY23" fmla="*/ 581025 h 647700"/>
              <a:gd name="connsiteX24" fmla="*/ 262295 w 1119545"/>
              <a:gd name="connsiteY24" fmla="*/ 609600 h 647700"/>
              <a:gd name="connsiteX25" fmla="*/ 290870 w 1119545"/>
              <a:gd name="connsiteY25" fmla="*/ 628650 h 647700"/>
              <a:gd name="connsiteX26" fmla="*/ 348020 w 1119545"/>
              <a:gd name="connsiteY26" fmla="*/ 647700 h 647700"/>
              <a:gd name="connsiteX27" fmla="*/ 490895 w 1119545"/>
              <a:gd name="connsiteY27" fmla="*/ 619125 h 647700"/>
              <a:gd name="connsiteX28" fmla="*/ 576620 w 1119545"/>
              <a:gd name="connsiteY28" fmla="*/ 581025 h 647700"/>
              <a:gd name="connsiteX29" fmla="*/ 719495 w 1119545"/>
              <a:gd name="connsiteY29" fmla="*/ 561975 h 647700"/>
              <a:gd name="connsiteX30" fmla="*/ 805220 w 1119545"/>
              <a:gd name="connsiteY30" fmla="*/ 533400 h 647700"/>
              <a:gd name="connsiteX31" fmla="*/ 833795 w 1119545"/>
              <a:gd name="connsiteY31" fmla="*/ 523875 h 647700"/>
              <a:gd name="connsiteX32" fmla="*/ 909995 w 1119545"/>
              <a:gd name="connsiteY32" fmla="*/ 504825 h 647700"/>
              <a:gd name="connsiteX33" fmla="*/ 938570 w 1119545"/>
              <a:gd name="connsiteY33" fmla="*/ 495300 h 647700"/>
              <a:gd name="connsiteX34" fmla="*/ 995720 w 1119545"/>
              <a:gd name="connsiteY34" fmla="*/ 485775 h 647700"/>
              <a:gd name="connsiteX35" fmla="*/ 1033820 w 1119545"/>
              <a:gd name="connsiteY35" fmla="*/ 476250 h 647700"/>
              <a:gd name="connsiteX36" fmla="*/ 1052870 w 1119545"/>
              <a:gd name="connsiteY36" fmla="*/ 333375 h 647700"/>
              <a:gd name="connsiteX37" fmla="*/ 1062395 w 1119545"/>
              <a:gd name="connsiteY37" fmla="*/ 304800 h 647700"/>
              <a:gd name="connsiteX38" fmla="*/ 1071920 w 1119545"/>
              <a:gd name="connsiteY38" fmla="*/ 266700 h 647700"/>
              <a:gd name="connsiteX39" fmla="*/ 1081445 w 1119545"/>
              <a:gd name="connsiteY39" fmla="*/ 190500 h 647700"/>
              <a:gd name="connsiteX40" fmla="*/ 1090970 w 1119545"/>
              <a:gd name="connsiteY40" fmla="*/ 104775 h 647700"/>
              <a:gd name="connsiteX41" fmla="*/ 1110020 w 1119545"/>
              <a:gd name="connsiteY41" fmla="*/ 47625 h 647700"/>
              <a:gd name="connsiteX42" fmla="*/ 1119545 w 1119545"/>
              <a:gd name="connsiteY42" fmla="*/ 19050 h 647700"/>
              <a:gd name="connsiteX43" fmla="*/ 1100495 w 1119545"/>
              <a:gd name="connsiteY43" fmla="*/ 28575 h 647700"/>
              <a:gd name="connsiteX44" fmla="*/ 986195 w 1119545"/>
              <a:gd name="connsiteY44" fmla="*/ 76200 h 647700"/>
              <a:gd name="connsiteX0" fmla="*/ 1071920 w 1119545"/>
              <a:gd name="connsiteY0" fmla="*/ 0 h 647700"/>
              <a:gd name="connsiteX1" fmla="*/ 909995 w 1119545"/>
              <a:gd name="connsiteY1" fmla="*/ 104775 h 647700"/>
              <a:gd name="connsiteX2" fmla="*/ 852845 w 1119545"/>
              <a:gd name="connsiteY2" fmla="*/ 133350 h 647700"/>
              <a:gd name="connsiteX3" fmla="*/ 757595 w 1119545"/>
              <a:gd name="connsiteY3" fmla="*/ 171450 h 647700"/>
              <a:gd name="connsiteX4" fmla="*/ 700445 w 1119545"/>
              <a:gd name="connsiteY4" fmla="*/ 190500 h 647700"/>
              <a:gd name="connsiteX5" fmla="*/ 643295 w 1119545"/>
              <a:gd name="connsiteY5" fmla="*/ 219075 h 647700"/>
              <a:gd name="connsiteX6" fmla="*/ 576620 w 1119545"/>
              <a:gd name="connsiteY6" fmla="*/ 238125 h 647700"/>
              <a:gd name="connsiteX7" fmla="*/ 509945 w 1119545"/>
              <a:gd name="connsiteY7" fmla="*/ 266700 h 647700"/>
              <a:gd name="connsiteX8" fmla="*/ 481370 w 1119545"/>
              <a:gd name="connsiteY8" fmla="*/ 285750 h 647700"/>
              <a:gd name="connsiteX9" fmla="*/ 424220 w 1119545"/>
              <a:gd name="connsiteY9" fmla="*/ 314325 h 647700"/>
              <a:gd name="connsiteX10" fmla="*/ 395645 w 1119545"/>
              <a:gd name="connsiteY10" fmla="*/ 323850 h 647700"/>
              <a:gd name="connsiteX11" fmla="*/ 338495 w 1119545"/>
              <a:gd name="connsiteY11" fmla="*/ 361950 h 647700"/>
              <a:gd name="connsiteX12" fmla="*/ 281345 w 1119545"/>
              <a:gd name="connsiteY12" fmla="*/ 390525 h 647700"/>
              <a:gd name="connsiteX13" fmla="*/ 224195 w 1119545"/>
              <a:gd name="connsiteY13" fmla="*/ 409575 h 647700"/>
              <a:gd name="connsiteX14" fmla="*/ 167045 w 1119545"/>
              <a:gd name="connsiteY14" fmla="*/ 438150 h 647700"/>
              <a:gd name="connsiteX15" fmla="*/ 138470 w 1119545"/>
              <a:gd name="connsiteY15" fmla="*/ 457200 h 647700"/>
              <a:gd name="connsiteX16" fmla="*/ 109895 w 1119545"/>
              <a:gd name="connsiteY16" fmla="*/ 466725 h 647700"/>
              <a:gd name="connsiteX17" fmla="*/ 52745 w 1119545"/>
              <a:gd name="connsiteY17" fmla="*/ 504825 h 647700"/>
              <a:gd name="connsiteX18" fmla="*/ 24170 w 1119545"/>
              <a:gd name="connsiteY18" fmla="*/ 523875 h 647700"/>
              <a:gd name="connsiteX19" fmla="*/ 5120 w 1119545"/>
              <a:gd name="connsiteY19" fmla="*/ 552450 h 647700"/>
              <a:gd name="connsiteX20" fmla="*/ 33695 w 1119545"/>
              <a:gd name="connsiteY20" fmla="*/ 542925 h 647700"/>
              <a:gd name="connsiteX21" fmla="*/ 100370 w 1119545"/>
              <a:gd name="connsiteY21" fmla="*/ 552450 h 647700"/>
              <a:gd name="connsiteX22" fmla="*/ 157520 w 1119545"/>
              <a:gd name="connsiteY22" fmla="*/ 581025 h 647700"/>
              <a:gd name="connsiteX23" fmla="*/ 262295 w 1119545"/>
              <a:gd name="connsiteY23" fmla="*/ 609600 h 647700"/>
              <a:gd name="connsiteX24" fmla="*/ 290870 w 1119545"/>
              <a:gd name="connsiteY24" fmla="*/ 628650 h 647700"/>
              <a:gd name="connsiteX25" fmla="*/ 348020 w 1119545"/>
              <a:gd name="connsiteY25" fmla="*/ 647700 h 647700"/>
              <a:gd name="connsiteX26" fmla="*/ 490895 w 1119545"/>
              <a:gd name="connsiteY26" fmla="*/ 619125 h 647700"/>
              <a:gd name="connsiteX27" fmla="*/ 576620 w 1119545"/>
              <a:gd name="connsiteY27" fmla="*/ 581025 h 647700"/>
              <a:gd name="connsiteX28" fmla="*/ 719495 w 1119545"/>
              <a:gd name="connsiteY28" fmla="*/ 561975 h 647700"/>
              <a:gd name="connsiteX29" fmla="*/ 805220 w 1119545"/>
              <a:gd name="connsiteY29" fmla="*/ 533400 h 647700"/>
              <a:gd name="connsiteX30" fmla="*/ 833795 w 1119545"/>
              <a:gd name="connsiteY30" fmla="*/ 523875 h 647700"/>
              <a:gd name="connsiteX31" fmla="*/ 909995 w 1119545"/>
              <a:gd name="connsiteY31" fmla="*/ 504825 h 647700"/>
              <a:gd name="connsiteX32" fmla="*/ 938570 w 1119545"/>
              <a:gd name="connsiteY32" fmla="*/ 495300 h 647700"/>
              <a:gd name="connsiteX33" fmla="*/ 995720 w 1119545"/>
              <a:gd name="connsiteY33" fmla="*/ 485775 h 647700"/>
              <a:gd name="connsiteX34" fmla="*/ 1033820 w 1119545"/>
              <a:gd name="connsiteY34" fmla="*/ 476250 h 647700"/>
              <a:gd name="connsiteX35" fmla="*/ 1052870 w 1119545"/>
              <a:gd name="connsiteY35" fmla="*/ 333375 h 647700"/>
              <a:gd name="connsiteX36" fmla="*/ 1062395 w 1119545"/>
              <a:gd name="connsiteY36" fmla="*/ 304800 h 647700"/>
              <a:gd name="connsiteX37" fmla="*/ 1071920 w 1119545"/>
              <a:gd name="connsiteY37" fmla="*/ 266700 h 647700"/>
              <a:gd name="connsiteX38" fmla="*/ 1081445 w 1119545"/>
              <a:gd name="connsiteY38" fmla="*/ 190500 h 647700"/>
              <a:gd name="connsiteX39" fmla="*/ 1090970 w 1119545"/>
              <a:gd name="connsiteY39" fmla="*/ 104775 h 647700"/>
              <a:gd name="connsiteX40" fmla="*/ 1110020 w 1119545"/>
              <a:gd name="connsiteY40" fmla="*/ 47625 h 647700"/>
              <a:gd name="connsiteX41" fmla="*/ 1119545 w 1119545"/>
              <a:gd name="connsiteY41" fmla="*/ 19050 h 647700"/>
              <a:gd name="connsiteX42" fmla="*/ 1100495 w 1119545"/>
              <a:gd name="connsiteY42" fmla="*/ 28575 h 647700"/>
              <a:gd name="connsiteX43" fmla="*/ 986195 w 1119545"/>
              <a:gd name="connsiteY43" fmla="*/ 76200 h 647700"/>
              <a:gd name="connsiteX0" fmla="*/ 895857 w 1119545"/>
              <a:gd name="connsiteY0" fmla="*/ 0 h 656482"/>
              <a:gd name="connsiteX1" fmla="*/ 909995 w 1119545"/>
              <a:gd name="connsiteY1" fmla="*/ 113557 h 656482"/>
              <a:gd name="connsiteX2" fmla="*/ 852845 w 1119545"/>
              <a:gd name="connsiteY2" fmla="*/ 142132 h 656482"/>
              <a:gd name="connsiteX3" fmla="*/ 757595 w 1119545"/>
              <a:gd name="connsiteY3" fmla="*/ 180232 h 656482"/>
              <a:gd name="connsiteX4" fmla="*/ 700445 w 1119545"/>
              <a:gd name="connsiteY4" fmla="*/ 199282 h 656482"/>
              <a:gd name="connsiteX5" fmla="*/ 643295 w 1119545"/>
              <a:gd name="connsiteY5" fmla="*/ 227857 h 656482"/>
              <a:gd name="connsiteX6" fmla="*/ 576620 w 1119545"/>
              <a:gd name="connsiteY6" fmla="*/ 246907 h 656482"/>
              <a:gd name="connsiteX7" fmla="*/ 509945 w 1119545"/>
              <a:gd name="connsiteY7" fmla="*/ 275482 h 656482"/>
              <a:gd name="connsiteX8" fmla="*/ 481370 w 1119545"/>
              <a:gd name="connsiteY8" fmla="*/ 294532 h 656482"/>
              <a:gd name="connsiteX9" fmla="*/ 424220 w 1119545"/>
              <a:gd name="connsiteY9" fmla="*/ 323107 h 656482"/>
              <a:gd name="connsiteX10" fmla="*/ 395645 w 1119545"/>
              <a:gd name="connsiteY10" fmla="*/ 332632 h 656482"/>
              <a:gd name="connsiteX11" fmla="*/ 338495 w 1119545"/>
              <a:gd name="connsiteY11" fmla="*/ 370732 h 656482"/>
              <a:gd name="connsiteX12" fmla="*/ 281345 w 1119545"/>
              <a:gd name="connsiteY12" fmla="*/ 399307 h 656482"/>
              <a:gd name="connsiteX13" fmla="*/ 224195 w 1119545"/>
              <a:gd name="connsiteY13" fmla="*/ 418357 h 656482"/>
              <a:gd name="connsiteX14" fmla="*/ 167045 w 1119545"/>
              <a:gd name="connsiteY14" fmla="*/ 446932 h 656482"/>
              <a:gd name="connsiteX15" fmla="*/ 138470 w 1119545"/>
              <a:gd name="connsiteY15" fmla="*/ 465982 h 656482"/>
              <a:gd name="connsiteX16" fmla="*/ 109895 w 1119545"/>
              <a:gd name="connsiteY16" fmla="*/ 475507 h 656482"/>
              <a:gd name="connsiteX17" fmla="*/ 52745 w 1119545"/>
              <a:gd name="connsiteY17" fmla="*/ 513607 h 656482"/>
              <a:gd name="connsiteX18" fmla="*/ 24170 w 1119545"/>
              <a:gd name="connsiteY18" fmla="*/ 532657 h 656482"/>
              <a:gd name="connsiteX19" fmla="*/ 5120 w 1119545"/>
              <a:gd name="connsiteY19" fmla="*/ 561232 h 656482"/>
              <a:gd name="connsiteX20" fmla="*/ 33695 w 1119545"/>
              <a:gd name="connsiteY20" fmla="*/ 551707 h 656482"/>
              <a:gd name="connsiteX21" fmla="*/ 100370 w 1119545"/>
              <a:gd name="connsiteY21" fmla="*/ 561232 h 656482"/>
              <a:gd name="connsiteX22" fmla="*/ 157520 w 1119545"/>
              <a:gd name="connsiteY22" fmla="*/ 589807 h 656482"/>
              <a:gd name="connsiteX23" fmla="*/ 262295 w 1119545"/>
              <a:gd name="connsiteY23" fmla="*/ 618382 h 656482"/>
              <a:gd name="connsiteX24" fmla="*/ 290870 w 1119545"/>
              <a:gd name="connsiteY24" fmla="*/ 637432 h 656482"/>
              <a:gd name="connsiteX25" fmla="*/ 348020 w 1119545"/>
              <a:gd name="connsiteY25" fmla="*/ 656482 h 656482"/>
              <a:gd name="connsiteX26" fmla="*/ 490895 w 1119545"/>
              <a:gd name="connsiteY26" fmla="*/ 627907 h 656482"/>
              <a:gd name="connsiteX27" fmla="*/ 576620 w 1119545"/>
              <a:gd name="connsiteY27" fmla="*/ 589807 h 656482"/>
              <a:gd name="connsiteX28" fmla="*/ 719495 w 1119545"/>
              <a:gd name="connsiteY28" fmla="*/ 570757 h 656482"/>
              <a:gd name="connsiteX29" fmla="*/ 805220 w 1119545"/>
              <a:gd name="connsiteY29" fmla="*/ 542182 h 656482"/>
              <a:gd name="connsiteX30" fmla="*/ 833795 w 1119545"/>
              <a:gd name="connsiteY30" fmla="*/ 532657 h 656482"/>
              <a:gd name="connsiteX31" fmla="*/ 909995 w 1119545"/>
              <a:gd name="connsiteY31" fmla="*/ 513607 h 656482"/>
              <a:gd name="connsiteX32" fmla="*/ 938570 w 1119545"/>
              <a:gd name="connsiteY32" fmla="*/ 504082 h 656482"/>
              <a:gd name="connsiteX33" fmla="*/ 995720 w 1119545"/>
              <a:gd name="connsiteY33" fmla="*/ 494557 h 656482"/>
              <a:gd name="connsiteX34" fmla="*/ 1033820 w 1119545"/>
              <a:gd name="connsiteY34" fmla="*/ 485032 h 656482"/>
              <a:gd name="connsiteX35" fmla="*/ 1052870 w 1119545"/>
              <a:gd name="connsiteY35" fmla="*/ 342157 h 656482"/>
              <a:gd name="connsiteX36" fmla="*/ 1062395 w 1119545"/>
              <a:gd name="connsiteY36" fmla="*/ 313582 h 656482"/>
              <a:gd name="connsiteX37" fmla="*/ 1071920 w 1119545"/>
              <a:gd name="connsiteY37" fmla="*/ 275482 h 656482"/>
              <a:gd name="connsiteX38" fmla="*/ 1081445 w 1119545"/>
              <a:gd name="connsiteY38" fmla="*/ 199282 h 656482"/>
              <a:gd name="connsiteX39" fmla="*/ 1090970 w 1119545"/>
              <a:gd name="connsiteY39" fmla="*/ 113557 h 656482"/>
              <a:gd name="connsiteX40" fmla="*/ 1110020 w 1119545"/>
              <a:gd name="connsiteY40" fmla="*/ 56407 h 656482"/>
              <a:gd name="connsiteX41" fmla="*/ 1119545 w 1119545"/>
              <a:gd name="connsiteY41" fmla="*/ 27832 h 656482"/>
              <a:gd name="connsiteX42" fmla="*/ 1100495 w 1119545"/>
              <a:gd name="connsiteY42" fmla="*/ 37357 h 656482"/>
              <a:gd name="connsiteX43" fmla="*/ 986195 w 1119545"/>
              <a:gd name="connsiteY43" fmla="*/ 84982 h 656482"/>
              <a:gd name="connsiteX0" fmla="*/ 895857 w 1119545"/>
              <a:gd name="connsiteY0" fmla="*/ 0 h 656482"/>
              <a:gd name="connsiteX1" fmla="*/ 909995 w 1119545"/>
              <a:gd name="connsiteY1" fmla="*/ 113557 h 656482"/>
              <a:gd name="connsiteX2" fmla="*/ 852845 w 1119545"/>
              <a:gd name="connsiteY2" fmla="*/ 142132 h 656482"/>
              <a:gd name="connsiteX3" fmla="*/ 757595 w 1119545"/>
              <a:gd name="connsiteY3" fmla="*/ 180232 h 656482"/>
              <a:gd name="connsiteX4" fmla="*/ 700445 w 1119545"/>
              <a:gd name="connsiteY4" fmla="*/ 199282 h 656482"/>
              <a:gd name="connsiteX5" fmla="*/ 643295 w 1119545"/>
              <a:gd name="connsiteY5" fmla="*/ 227857 h 656482"/>
              <a:gd name="connsiteX6" fmla="*/ 576620 w 1119545"/>
              <a:gd name="connsiteY6" fmla="*/ 246907 h 656482"/>
              <a:gd name="connsiteX7" fmla="*/ 509945 w 1119545"/>
              <a:gd name="connsiteY7" fmla="*/ 275482 h 656482"/>
              <a:gd name="connsiteX8" fmla="*/ 481370 w 1119545"/>
              <a:gd name="connsiteY8" fmla="*/ 294532 h 656482"/>
              <a:gd name="connsiteX9" fmla="*/ 424220 w 1119545"/>
              <a:gd name="connsiteY9" fmla="*/ 323107 h 656482"/>
              <a:gd name="connsiteX10" fmla="*/ 395645 w 1119545"/>
              <a:gd name="connsiteY10" fmla="*/ 332632 h 656482"/>
              <a:gd name="connsiteX11" fmla="*/ 338495 w 1119545"/>
              <a:gd name="connsiteY11" fmla="*/ 370732 h 656482"/>
              <a:gd name="connsiteX12" fmla="*/ 281345 w 1119545"/>
              <a:gd name="connsiteY12" fmla="*/ 399307 h 656482"/>
              <a:gd name="connsiteX13" fmla="*/ 224195 w 1119545"/>
              <a:gd name="connsiteY13" fmla="*/ 418357 h 656482"/>
              <a:gd name="connsiteX14" fmla="*/ 167045 w 1119545"/>
              <a:gd name="connsiteY14" fmla="*/ 446932 h 656482"/>
              <a:gd name="connsiteX15" fmla="*/ 138470 w 1119545"/>
              <a:gd name="connsiteY15" fmla="*/ 465982 h 656482"/>
              <a:gd name="connsiteX16" fmla="*/ 109895 w 1119545"/>
              <a:gd name="connsiteY16" fmla="*/ 475507 h 656482"/>
              <a:gd name="connsiteX17" fmla="*/ 52745 w 1119545"/>
              <a:gd name="connsiteY17" fmla="*/ 513607 h 656482"/>
              <a:gd name="connsiteX18" fmla="*/ 24170 w 1119545"/>
              <a:gd name="connsiteY18" fmla="*/ 532657 h 656482"/>
              <a:gd name="connsiteX19" fmla="*/ 5120 w 1119545"/>
              <a:gd name="connsiteY19" fmla="*/ 561232 h 656482"/>
              <a:gd name="connsiteX20" fmla="*/ 33695 w 1119545"/>
              <a:gd name="connsiteY20" fmla="*/ 551707 h 656482"/>
              <a:gd name="connsiteX21" fmla="*/ 100370 w 1119545"/>
              <a:gd name="connsiteY21" fmla="*/ 561232 h 656482"/>
              <a:gd name="connsiteX22" fmla="*/ 157520 w 1119545"/>
              <a:gd name="connsiteY22" fmla="*/ 589807 h 656482"/>
              <a:gd name="connsiteX23" fmla="*/ 262295 w 1119545"/>
              <a:gd name="connsiteY23" fmla="*/ 618382 h 656482"/>
              <a:gd name="connsiteX24" fmla="*/ 290870 w 1119545"/>
              <a:gd name="connsiteY24" fmla="*/ 637432 h 656482"/>
              <a:gd name="connsiteX25" fmla="*/ 348020 w 1119545"/>
              <a:gd name="connsiteY25" fmla="*/ 656482 h 656482"/>
              <a:gd name="connsiteX26" fmla="*/ 490895 w 1119545"/>
              <a:gd name="connsiteY26" fmla="*/ 627907 h 656482"/>
              <a:gd name="connsiteX27" fmla="*/ 576620 w 1119545"/>
              <a:gd name="connsiteY27" fmla="*/ 589807 h 656482"/>
              <a:gd name="connsiteX28" fmla="*/ 719495 w 1119545"/>
              <a:gd name="connsiteY28" fmla="*/ 570757 h 656482"/>
              <a:gd name="connsiteX29" fmla="*/ 805220 w 1119545"/>
              <a:gd name="connsiteY29" fmla="*/ 542182 h 656482"/>
              <a:gd name="connsiteX30" fmla="*/ 833795 w 1119545"/>
              <a:gd name="connsiteY30" fmla="*/ 532657 h 656482"/>
              <a:gd name="connsiteX31" fmla="*/ 909995 w 1119545"/>
              <a:gd name="connsiteY31" fmla="*/ 513607 h 656482"/>
              <a:gd name="connsiteX32" fmla="*/ 938570 w 1119545"/>
              <a:gd name="connsiteY32" fmla="*/ 504082 h 656482"/>
              <a:gd name="connsiteX33" fmla="*/ 995720 w 1119545"/>
              <a:gd name="connsiteY33" fmla="*/ 494557 h 656482"/>
              <a:gd name="connsiteX34" fmla="*/ 1033820 w 1119545"/>
              <a:gd name="connsiteY34" fmla="*/ 485032 h 656482"/>
              <a:gd name="connsiteX35" fmla="*/ 1052870 w 1119545"/>
              <a:gd name="connsiteY35" fmla="*/ 342157 h 656482"/>
              <a:gd name="connsiteX36" fmla="*/ 1062395 w 1119545"/>
              <a:gd name="connsiteY36" fmla="*/ 313582 h 656482"/>
              <a:gd name="connsiteX37" fmla="*/ 1071920 w 1119545"/>
              <a:gd name="connsiteY37" fmla="*/ 275482 h 656482"/>
              <a:gd name="connsiteX38" fmla="*/ 1081445 w 1119545"/>
              <a:gd name="connsiteY38" fmla="*/ 199282 h 656482"/>
              <a:gd name="connsiteX39" fmla="*/ 1090970 w 1119545"/>
              <a:gd name="connsiteY39" fmla="*/ 113557 h 656482"/>
              <a:gd name="connsiteX40" fmla="*/ 1110020 w 1119545"/>
              <a:gd name="connsiteY40" fmla="*/ 56407 h 656482"/>
              <a:gd name="connsiteX41" fmla="*/ 1119545 w 1119545"/>
              <a:gd name="connsiteY41" fmla="*/ 27832 h 656482"/>
              <a:gd name="connsiteX42" fmla="*/ 1100495 w 1119545"/>
              <a:gd name="connsiteY42" fmla="*/ 37357 h 656482"/>
              <a:gd name="connsiteX43" fmla="*/ 967865 w 1119545"/>
              <a:gd name="connsiteY43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81370 w 1119545"/>
              <a:gd name="connsiteY7" fmla="*/ 294532 h 656482"/>
              <a:gd name="connsiteX8" fmla="*/ 424220 w 1119545"/>
              <a:gd name="connsiteY8" fmla="*/ 323107 h 656482"/>
              <a:gd name="connsiteX9" fmla="*/ 395645 w 1119545"/>
              <a:gd name="connsiteY9" fmla="*/ 332632 h 656482"/>
              <a:gd name="connsiteX10" fmla="*/ 338495 w 1119545"/>
              <a:gd name="connsiteY10" fmla="*/ 370732 h 656482"/>
              <a:gd name="connsiteX11" fmla="*/ 281345 w 1119545"/>
              <a:gd name="connsiteY11" fmla="*/ 399307 h 656482"/>
              <a:gd name="connsiteX12" fmla="*/ 224195 w 1119545"/>
              <a:gd name="connsiteY12" fmla="*/ 418357 h 656482"/>
              <a:gd name="connsiteX13" fmla="*/ 167045 w 1119545"/>
              <a:gd name="connsiteY13" fmla="*/ 446932 h 656482"/>
              <a:gd name="connsiteX14" fmla="*/ 138470 w 1119545"/>
              <a:gd name="connsiteY14" fmla="*/ 465982 h 656482"/>
              <a:gd name="connsiteX15" fmla="*/ 109895 w 1119545"/>
              <a:gd name="connsiteY15" fmla="*/ 475507 h 656482"/>
              <a:gd name="connsiteX16" fmla="*/ 52745 w 1119545"/>
              <a:gd name="connsiteY16" fmla="*/ 513607 h 656482"/>
              <a:gd name="connsiteX17" fmla="*/ 24170 w 1119545"/>
              <a:gd name="connsiteY17" fmla="*/ 532657 h 656482"/>
              <a:gd name="connsiteX18" fmla="*/ 5120 w 1119545"/>
              <a:gd name="connsiteY18" fmla="*/ 561232 h 656482"/>
              <a:gd name="connsiteX19" fmla="*/ 33695 w 1119545"/>
              <a:gd name="connsiteY19" fmla="*/ 551707 h 656482"/>
              <a:gd name="connsiteX20" fmla="*/ 100370 w 1119545"/>
              <a:gd name="connsiteY20" fmla="*/ 561232 h 656482"/>
              <a:gd name="connsiteX21" fmla="*/ 157520 w 1119545"/>
              <a:gd name="connsiteY21" fmla="*/ 589807 h 656482"/>
              <a:gd name="connsiteX22" fmla="*/ 262295 w 1119545"/>
              <a:gd name="connsiteY22" fmla="*/ 618382 h 656482"/>
              <a:gd name="connsiteX23" fmla="*/ 290870 w 1119545"/>
              <a:gd name="connsiteY23" fmla="*/ 637432 h 656482"/>
              <a:gd name="connsiteX24" fmla="*/ 348020 w 1119545"/>
              <a:gd name="connsiteY24" fmla="*/ 656482 h 656482"/>
              <a:gd name="connsiteX25" fmla="*/ 490895 w 1119545"/>
              <a:gd name="connsiteY25" fmla="*/ 627907 h 656482"/>
              <a:gd name="connsiteX26" fmla="*/ 576620 w 1119545"/>
              <a:gd name="connsiteY26" fmla="*/ 589807 h 656482"/>
              <a:gd name="connsiteX27" fmla="*/ 719495 w 1119545"/>
              <a:gd name="connsiteY27" fmla="*/ 570757 h 656482"/>
              <a:gd name="connsiteX28" fmla="*/ 805220 w 1119545"/>
              <a:gd name="connsiteY28" fmla="*/ 542182 h 656482"/>
              <a:gd name="connsiteX29" fmla="*/ 833795 w 1119545"/>
              <a:gd name="connsiteY29" fmla="*/ 532657 h 656482"/>
              <a:gd name="connsiteX30" fmla="*/ 909995 w 1119545"/>
              <a:gd name="connsiteY30" fmla="*/ 513607 h 656482"/>
              <a:gd name="connsiteX31" fmla="*/ 938570 w 1119545"/>
              <a:gd name="connsiteY31" fmla="*/ 504082 h 656482"/>
              <a:gd name="connsiteX32" fmla="*/ 995720 w 1119545"/>
              <a:gd name="connsiteY32" fmla="*/ 494557 h 656482"/>
              <a:gd name="connsiteX33" fmla="*/ 1033820 w 1119545"/>
              <a:gd name="connsiteY33" fmla="*/ 485032 h 656482"/>
              <a:gd name="connsiteX34" fmla="*/ 1052870 w 1119545"/>
              <a:gd name="connsiteY34" fmla="*/ 342157 h 656482"/>
              <a:gd name="connsiteX35" fmla="*/ 1062395 w 1119545"/>
              <a:gd name="connsiteY35" fmla="*/ 313582 h 656482"/>
              <a:gd name="connsiteX36" fmla="*/ 1071920 w 1119545"/>
              <a:gd name="connsiteY36" fmla="*/ 275482 h 656482"/>
              <a:gd name="connsiteX37" fmla="*/ 1081445 w 1119545"/>
              <a:gd name="connsiteY37" fmla="*/ 199282 h 656482"/>
              <a:gd name="connsiteX38" fmla="*/ 1090970 w 1119545"/>
              <a:gd name="connsiteY38" fmla="*/ 113557 h 656482"/>
              <a:gd name="connsiteX39" fmla="*/ 1110020 w 1119545"/>
              <a:gd name="connsiteY39" fmla="*/ 56407 h 656482"/>
              <a:gd name="connsiteX40" fmla="*/ 1119545 w 1119545"/>
              <a:gd name="connsiteY40" fmla="*/ 27832 h 656482"/>
              <a:gd name="connsiteX41" fmla="*/ 1100495 w 1119545"/>
              <a:gd name="connsiteY41" fmla="*/ 37357 h 656482"/>
              <a:gd name="connsiteX42" fmla="*/ 967865 w 1119545"/>
              <a:gd name="connsiteY42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24220 w 1119545"/>
              <a:gd name="connsiteY7" fmla="*/ 323107 h 656482"/>
              <a:gd name="connsiteX8" fmla="*/ 395645 w 1119545"/>
              <a:gd name="connsiteY8" fmla="*/ 332632 h 656482"/>
              <a:gd name="connsiteX9" fmla="*/ 338495 w 1119545"/>
              <a:gd name="connsiteY9" fmla="*/ 370732 h 656482"/>
              <a:gd name="connsiteX10" fmla="*/ 281345 w 1119545"/>
              <a:gd name="connsiteY10" fmla="*/ 399307 h 656482"/>
              <a:gd name="connsiteX11" fmla="*/ 224195 w 1119545"/>
              <a:gd name="connsiteY11" fmla="*/ 418357 h 656482"/>
              <a:gd name="connsiteX12" fmla="*/ 167045 w 1119545"/>
              <a:gd name="connsiteY12" fmla="*/ 446932 h 656482"/>
              <a:gd name="connsiteX13" fmla="*/ 138470 w 1119545"/>
              <a:gd name="connsiteY13" fmla="*/ 465982 h 656482"/>
              <a:gd name="connsiteX14" fmla="*/ 109895 w 1119545"/>
              <a:gd name="connsiteY14" fmla="*/ 475507 h 656482"/>
              <a:gd name="connsiteX15" fmla="*/ 52745 w 1119545"/>
              <a:gd name="connsiteY15" fmla="*/ 513607 h 656482"/>
              <a:gd name="connsiteX16" fmla="*/ 24170 w 1119545"/>
              <a:gd name="connsiteY16" fmla="*/ 532657 h 656482"/>
              <a:gd name="connsiteX17" fmla="*/ 5120 w 1119545"/>
              <a:gd name="connsiteY17" fmla="*/ 561232 h 656482"/>
              <a:gd name="connsiteX18" fmla="*/ 33695 w 1119545"/>
              <a:gd name="connsiteY18" fmla="*/ 551707 h 656482"/>
              <a:gd name="connsiteX19" fmla="*/ 100370 w 1119545"/>
              <a:gd name="connsiteY19" fmla="*/ 561232 h 656482"/>
              <a:gd name="connsiteX20" fmla="*/ 157520 w 1119545"/>
              <a:gd name="connsiteY20" fmla="*/ 589807 h 656482"/>
              <a:gd name="connsiteX21" fmla="*/ 262295 w 1119545"/>
              <a:gd name="connsiteY21" fmla="*/ 618382 h 656482"/>
              <a:gd name="connsiteX22" fmla="*/ 290870 w 1119545"/>
              <a:gd name="connsiteY22" fmla="*/ 637432 h 656482"/>
              <a:gd name="connsiteX23" fmla="*/ 348020 w 1119545"/>
              <a:gd name="connsiteY23" fmla="*/ 656482 h 656482"/>
              <a:gd name="connsiteX24" fmla="*/ 490895 w 1119545"/>
              <a:gd name="connsiteY24" fmla="*/ 627907 h 656482"/>
              <a:gd name="connsiteX25" fmla="*/ 576620 w 1119545"/>
              <a:gd name="connsiteY25" fmla="*/ 589807 h 656482"/>
              <a:gd name="connsiteX26" fmla="*/ 719495 w 1119545"/>
              <a:gd name="connsiteY26" fmla="*/ 570757 h 656482"/>
              <a:gd name="connsiteX27" fmla="*/ 805220 w 1119545"/>
              <a:gd name="connsiteY27" fmla="*/ 542182 h 656482"/>
              <a:gd name="connsiteX28" fmla="*/ 833795 w 1119545"/>
              <a:gd name="connsiteY28" fmla="*/ 532657 h 656482"/>
              <a:gd name="connsiteX29" fmla="*/ 909995 w 1119545"/>
              <a:gd name="connsiteY29" fmla="*/ 513607 h 656482"/>
              <a:gd name="connsiteX30" fmla="*/ 938570 w 1119545"/>
              <a:gd name="connsiteY30" fmla="*/ 504082 h 656482"/>
              <a:gd name="connsiteX31" fmla="*/ 995720 w 1119545"/>
              <a:gd name="connsiteY31" fmla="*/ 494557 h 656482"/>
              <a:gd name="connsiteX32" fmla="*/ 1033820 w 1119545"/>
              <a:gd name="connsiteY32" fmla="*/ 485032 h 656482"/>
              <a:gd name="connsiteX33" fmla="*/ 1052870 w 1119545"/>
              <a:gd name="connsiteY33" fmla="*/ 342157 h 656482"/>
              <a:gd name="connsiteX34" fmla="*/ 1062395 w 1119545"/>
              <a:gd name="connsiteY34" fmla="*/ 313582 h 656482"/>
              <a:gd name="connsiteX35" fmla="*/ 1071920 w 1119545"/>
              <a:gd name="connsiteY35" fmla="*/ 275482 h 656482"/>
              <a:gd name="connsiteX36" fmla="*/ 1081445 w 1119545"/>
              <a:gd name="connsiteY36" fmla="*/ 199282 h 656482"/>
              <a:gd name="connsiteX37" fmla="*/ 1090970 w 1119545"/>
              <a:gd name="connsiteY37" fmla="*/ 113557 h 656482"/>
              <a:gd name="connsiteX38" fmla="*/ 1110020 w 1119545"/>
              <a:gd name="connsiteY38" fmla="*/ 56407 h 656482"/>
              <a:gd name="connsiteX39" fmla="*/ 1119545 w 1119545"/>
              <a:gd name="connsiteY39" fmla="*/ 27832 h 656482"/>
              <a:gd name="connsiteX40" fmla="*/ 1100495 w 1119545"/>
              <a:gd name="connsiteY40" fmla="*/ 37357 h 656482"/>
              <a:gd name="connsiteX41" fmla="*/ 967865 w 1119545"/>
              <a:gd name="connsiteY41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24220 w 1119545"/>
              <a:gd name="connsiteY7" fmla="*/ 323107 h 656482"/>
              <a:gd name="connsiteX8" fmla="*/ 338495 w 1119545"/>
              <a:gd name="connsiteY8" fmla="*/ 370732 h 656482"/>
              <a:gd name="connsiteX9" fmla="*/ 281345 w 1119545"/>
              <a:gd name="connsiteY9" fmla="*/ 399307 h 656482"/>
              <a:gd name="connsiteX10" fmla="*/ 224195 w 1119545"/>
              <a:gd name="connsiteY10" fmla="*/ 418357 h 656482"/>
              <a:gd name="connsiteX11" fmla="*/ 167045 w 1119545"/>
              <a:gd name="connsiteY11" fmla="*/ 446932 h 656482"/>
              <a:gd name="connsiteX12" fmla="*/ 138470 w 1119545"/>
              <a:gd name="connsiteY12" fmla="*/ 465982 h 656482"/>
              <a:gd name="connsiteX13" fmla="*/ 109895 w 1119545"/>
              <a:gd name="connsiteY13" fmla="*/ 475507 h 656482"/>
              <a:gd name="connsiteX14" fmla="*/ 52745 w 1119545"/>
              <a:gd name="connsiteY14" fmla="*/ 513607 h 656482"/>
              <a:gd name="connsiteX15" fmla="*/ 24170 w 1119545"/>
              <a:gd name="connsiteY15" fmla="*/ 532657 h 656482"/>
              <a:gd name="connsiteX16" fmla="*/ 5120 w 1119545"/>
              <a:gd name="connsiteY16" fmla="*/ 561232 h 656482"/>
              <a:gd name="connsiteX17" fmla="*/ 33695 w 1119545"/>
              <a:gd name="connsiteY17" fmla="*/ 551707 h 656482"/>
              <a:gd name="connsiteX18" fmla="*/ 100370 w 1119545"/>
              <a:gd name="connsiteY18" fmla="*/ 561232 h 656482"/>
              <a:gd name="connsiteX19" fmla="*/ 157520 w 1119545"/>
              <a:gd name="connsiteY19" fmla="*/ 589807 h 656482"/>
              <a:gd name="connsiteX20" fmla="*/ 262295 w 1119545"/>
              <a:gd name="connsiteY20" fmla="*/ 618382 h 656482"/>
              <a:gd name="connsiteX21" fmla="*/ 290870 w 1119545"/>
              <a:gd name="connsiteY21" fmla="*/ 637432 h 656482"/>
              <a:gd name="connsiteX22" fmla="*/ 348020 w 1119545"/>
              <a:gd name="connsiteY22" fmla="*/ 656482 h 656482"/>
              <a:gd name="connsiteX23" fmla="*/ 490895 w 1119545"/>
              <a:gd name="connsiteY23" fmla="*/ 627907 h 656482"/>
              <a:gd name="connsiteX24" fmla="*/ 576620 w 1119545"/>
              <a:gd name="connsiteY24" fmla="*/ 589807 h 656482"/>
              <a:gd name="connsiteX25" fmla="*/ 719495 w 1119545"/>
              <a:gd name="connsiteY25" fmla="*/ 570757 h 656482"/>
              <a:gd name="connsiteX26" fmla="*/ 805220 w 1119545"/>
              <a:gd name="connsiteY26" fmla="*/ 542182 h 656482"/>
              <a:gd name="connsiteX27" fmla="*/ 833795 w 1119545"/>
              <a:gd name="connsiteY27" fmla="*/ 532657 h 656482"/>
              <a:gd name="connsiteX28" fmla="*/ 909995 w 1119545"/>
              <a:gd name="connsiteY28" fmla="*/ 513607 h 656482"/>
              <a:gd name="connsiteX29" fmla="*/ 938570 w 1119545"/>
              <a:gd name="connsiteY29" fmla="*/ 504082 h 656482"/>
              <a:gd name="connsiteX30" fmla="*/ 995720 w 1119545"/>
              <a:gd name="connsiteY30" fmla="*/ 494557 h 656482"/>
              <a:gd name="connsiteX31" fmla="*/ 1033820 w 1119545"/>
              <a:gd name="connsiteY31" fmla="*/ 485032 h 656482"/>
              <a:gd name="connsiteX32" fmla="*/ 1052870 w 1119545"/>
              <a:gd name="connsiteY32" fmla="*/ 342157 h 656482"/>
              <a:gd name="connsiteX33" fmla="*/ 1062395 w 1119545"/>
              <a:gd name="connsiteY33" fmla="*/ 313582 h 656482"/>
              <a:gd name="connsiteX34" fmla="*/ 1071920 w 1119545"/>
              <a:gd name="connsiteY34" fmla="*/ 275482 h 656482"/>
              <a:gd name="connsiteX35" fmla="*/ 1081445 w 1119545"/>
              <a:gd name="connsiteY35" fmla="*/ 199282 h 656482"/>
              <a:gd name="connsiteX36" fmla="*/ 1090970 w 1119545"/>
              <a:gd name="connsiteY36" fmla="*/ 113557 h 656482"/>
              <a:gd name="connsiteX37" fmla="*/ 1110020 w 1119545"/>
              <a:gd name="connsiteY37" fmla="*/ 56407 h 656482"/>
              <a:gd name="connsiteX38" fmla="*/ 1119545 w 1119545"/>
              <a:gd name="connsiteY38" fmla="*/ 27832 h 656482"/>
              <a:gd name="connsiteX39" fmla="*/ 1100495 w 1119545"/>
              <a:gd name="connsiteY39" fmla="*/ 37357 h 656482"/>
              <a:gd name="connsiteX40" fmla="*/ 967865 w 1119545"/>
              <a:gd name="connsiteY40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24220 w 1119545"/>
              <a:gd name="connsiteY7" fmla="*/ 323107 h 656482"/>
              <a:gd name="connsiteX8" fmla="*/ 338495 w 1119545"/>
              <a:gd name="connsiteY8" fmla="*/ 370732 h 656482"/>
              <a:gd name="connsiteX9" fmla="*/ 281345 w 1119545"/>
              <a:gd name="connsiteY9" fmla="*/ 399307 h 656482"/>
              <a:gd name="connsiteX10" fmla="*/ 224195 w 1119545"/>
              <a:gd name="connsiteY10" fmla="*/ 418357 h 656482"/>
              <a:gd name="connsiteX11" fmla="*/ 167045 w 1119545"/>
              <a:gd name="connsiteY11" fmla="*/ 446932 h 656482"/>
              <a:gd name="connsiteX12" fmla="*/ 138470 w 1119545"/>
              <a:gd name="connsiteY12" fmla="*/ 465982 h 656482"/>
              <a:gd name="connsiteX13" fmla="*/ 109895 w 1119545"/>
              <a:gd name="connsiteY13" fmla="*/ 475507 h 656482"/>
              <a:gd name="connsiteX14" fmla="*/ 52745 w 1119545"/>
              <a:gd name="connsiteY14" fmla="*/ 513607 h 656482"/>
              <a:gd name="connsiteX15" fmla="*/ 24170 w 1119545"/>
              <a:gd name="connsiteY15" fmla="*/ 532657 h 656482"/>
              <a:gd name="connsiteX16" fmla="*/ 5120 w 1119545"/>
              <a:gd name="connsiteY16" fmla="*/ 561232 h 656482"/>
              <a:gd name="connsiteX17" fmla="*/ 33695 w 1119545"/>
              <a:gd name="connsiteY17" fmla="*/ 551707 h 656482"/>
              <a:gd name="connsiteX18" fmla="*/ 100370 w 1119545"/>
              <a:gd name="connsiteY18" fmla="*/ 561232 h 656482"/>
              <a:gd name="connsiteX19" fmla="*/ 157520 w 1119545"/>
              <a:gd name="connsiteY19" fmla="*/ 589807 h 656482"/>
              <a:gd name="connsiteX20" fmla="*/ 262295 w 1119545"/>
              <a:gd name="connsiteY20" fmla="*/ 618382 h 656482"/>
              <a:gd name="connsiteX21" fmla="*/ 290870 w 1119545"/>
              <a:gd name="connsiteY21" fmla="*/ 637432 h 656482"/>
              <a:gd name="connsiteX22" fmla="*/ 348020 w 1119545"/>
              <a:gd name="connsiteY22" fmla="*/ 656482 h 656482"/>
              <a:gd name="connsiteX23" fmla="*/ 490895 w 1119545"/>
              <a:gd name="connsiteY23" fmla="*/ 627907 h 656482"/>
              <a:gd name="connsiteX24" fmla="*/ 535817 w 1119545"/>
              <a:gd name="connsiteY24" fmla="*/ 648072 h 656482"/>
              <a:gd name="connsiteX25" fmla="*/ 719495 w 1119545"/>
              <a:gd name="connsiteY25" fmla="*/ 570757 h 656482"/>
              <a:gd name="connsiteX26" fmla="*/ 805220 w 1119545"/>
              <a:gd name="connsiteY26" fmla="*/ 542182 h 656482"/>
              <a:gd name="connsiteX27" fmla="*/ 833795 w 1119545"/>
              <a:gd name="connsiteY27" fmla="*/ 532657 h 656482"/>
              <a:gd name="connsiteX28" fmla="*/ 909995 w 1119545"/>
              <a:gd name="connsiteY28" fmla="*/ 513607 h 656482"/>
              <a:gd name="connsiteX29" fmla="*/ 938570 w 1119545"/>
              <a:gd name="connsiteY29" fmla="*/ 504082 h 656482"/>
              <a:gd name="connsiteX30" fmla="*/ 995720 w 1119545"/>
              <a:gd name="connsiteY30" fmla="*/ 494557 h 656482"/>
              <a:gd name="connsiteX31" fmla="*/ 1033820 w 1119545"/>
              <a:gd name="connsiteY31" fmla="*/ 485032 h 656482"/>
              <a:gd name="connsiteX32" fmla="*/ 1052870 w 1119545"/>
              <a:gd name="connsiteY32" fmla="*/ 342157 h 656482"/>
              <a:gd name="connsiteX33" fmla="*/ 1062395 w 1119545"/>
              <a:gd name="connsiteY33" fmla="*/ 313582 h 656482"/>
              <a:gd name="connsiteX34" fmla="*/ 1071920 w 1119545"/>
              <a:gd name="connsiteY34" fmla="*/ 275482 h 656482"/>
              <a:gd name="connsiteX35" fmla="*/ 1081445 w 1119545"/>
              <a:gd name="connsiteY35" fmla="*/ 199282 h 656482"/>
              <a:gd name="connsiteX36" fmla="*/ 1090970 w 1119545"/>
              <a:gd name="connsiteY36" fmla="*/ 113557 h 656482"/>
              <a:gd name="connsiteX37" fmla="*/ 1110020 w 1119545"/>
              <a:gd name="connsiteY37" fmla="*/ 56407 h 656482"/>
              <a:gd name="connsiteX38" fmla="*/ 1119545 w 1119545"/>
              <a:gd name="connsiteY38" fmla="*/ 27832 h 656482"/>
              <a:gd name="connsiteX39" fmla="*/ 1100495 w 1119545"/>
              <a:gd name="connsiteY39" fmla="*/ 37357 h 656482"/>
              <a:gd name="connsiteX40" fmla="*/ 967865 w 1119545"/>
              <a:gd name="connsiteY40" fmla="*/ 144016 h 656482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05220 w 1119545"/>
              <a:gd name="connsiteY26" fmla="*/ 542182 h 670585"/>
              <a:gd name="connsiteX27" fmla="*/ 833795 w 1119545"/>
              <a:gd name="connsiteY27" fmla="*/ 532657 h 670585"/>
              <a:gd name="connsiteX28" fmla="*/ 909995 w 1119545"/>
              <a:gd name="connsiteY28" fmla="*/ 513607 h 670585"/>
              <a:gd name="connsiteX29" fmla="*/ 938570 w 1119545"/>
              <a:gd name="connsiteY29" fmla="*/ 504082 h 670585"/>
              <a:gd name="connsiteX30" fmla="*/ 995720 w 1119545"/>
              <a:gd name="connsiteY30" fmla="*/ 494557 h 670585"/>
              <a:gd name="connsiteX31" fmla="*/ 1033820 w 1119545"/>
              <a:gd name="connsiteY31" fmla="*/ 485032 h 670585"/>
              <a:gd name="connsiteX32" fmla="*/ 1052870 w 1119545"/>
              <a:gd name="connsiteY32" fmla="*/ 342157 h 670585"/>
              <a:gd name="connsiteX33" fmla="*/ 1062395 w 1119545"/>
              <a:gd name="connsiteY33" fmla="*/ 313582 h 670585"/>
              <a:gd name="connsiteX34" fmla="*/ 1071920 w 1119545"/>
              <a:gd name="connsiteY34" fmla="*/ 275482 h 670585"/>
              <a:gd name="connsiteX35" fmla="*/ 1081445 w 1119545"/>
              <a:gd name="connsiteY35" fmla="*/ 199282 h 670585"/>
              <a:gd name="connsiteX36" fmla="*/ 1090970 w 1119545"/>
              <a:gd name="connsiteY36" fmla="*/ 113557 h 670585"/>
              <a:gd name="connsiteX37" fmla="*/ 1110020 w 1119545"/>
              <a:gd name="connsiteY37" fmla="*/ 56407 h 670585"/>
              <a:gd name="connsiteX38" fmla="*/ 1119545 w 1119545"/>
              <a:gd name="connsiteY38" fmla="*/ 27832 h 670585"/>
              <a:gd name="connsiteX39" fmla="*/ 1100495 w 1119545"/>
              <a:gd name="connsiteY39" fmla="*/ 37357 h 670585"/>
              <a:gd name="connsiteX40" fmla="*/ 967865 w 1119545"/>
              <a:gd name="connsiteY40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38570 w 1119545"/>
              <a:gd name="connsiteY28" fmla="*/ 504082 h 670585"/>
              <a:gd name="connsiteX29" fmla="*/ 995720 w 1119545"/>
              <a:gd name="connsiteY29" fmla="*/ 494557 h 670585"/>
              <a:gd name="connsiteX30" fmla="*/ 1033820 w 1119545"/>
              <a:gd name="connsiteY30" fmla="*/ 485032 h 670585"/>
              <a:gd name="connsiteX31" fmla="*/ 1052870 w 1119545"/>
              <a:gd name="connsiteY31" fmla="*/ 342157 h 670585"/>
              <a:gd name="connsiteX32" fmla="*/ 1062395 w 1119545"/>
              <a:gd name="connsiteY32" fmla="*/ 313582 h 670585"/>
              <a:gd name="connsiteX33" fmla="*/ 1071920 w 1119545"/>
              <a:gd name="connsiteY33" fmla="*/ 275482 h 670585"/>
              <a:gd name="connsiteX34" fmla="*/ 1081445 w 1119545"/>
              <a:gd name="connsiteY34" fmla="*/ 199282 h 670585"/>
              <a:gd name="connsiteX35" fmla="*/ 1090970 w 1119545"/>
              <a:gd name="connsiteY35" fmla="*/ 113557 h 670585"/>
              <a:gd name="connsiteX36" fmla="*/ 1110020 w 1119545"/>
              <a:gd name="connsiteY36" fmla="*/ 56407 h 670585"/>
              <a:gd name="connsiteX37" fmla="*/ 1119545 w 1119545"/>
              <a:gd name="connsiteY37" fmla="*/ 27832 h 670585"/>
              <a:gd name="connsiteX38" fmla="*/ 1100495 w 1119545"/>
              <a:gd name="connsiteY38" fmla="*/ 37357 h 670585"/>
              <a:gd name="connsiteX39" fmla="*/ 967865 w 1119545"/>
              <a:gd name="connsiteY39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3820 w 1119545"/>
              <a:gd name="connsiteY29" fmla="*/ 485032 h 670585"/>
              <a:gd name="connsiteX30" fmla="*/ 1052870 w 1119545"/>
              <a:gd name="connsiteY30" fmla="*/ 342157 h 670585"/>
              <a:gd name="connsiteX31" fmla="*/ 1062395 w 1119545"/>
              <a:gd name="connsiteY31" fmla="*/ 313582 h 670585"/>
              <a:gd name="connsiteX32" fmla="*/ 1071920 w 1119545"/>
              <a:gd name="connsiteY32" fmla="*/ 275482 h 670585"/>
              <a:gd name="connsiteX33" fmla="*/ 1081445 w 1119545"/>
              <a:gd name="connsiteY33" fmla="*/ 199282 h 670585"/>
              <a:gd name="connsiteX34" fmla="*/ 1090970 w 1119545"/>
              <a:gd name="connsiteY34" fmla="*/ 113557 h 670585"/>
              <a:gd name="connsiteX35" fmla="*/ 1110020 w 1119545"/>
              <a:gd name="connsiteY35" fmla="*/ 56407 h 670585"/>
              <a:gd name="connsiteX36" fmla="*/ 1119545 w 1119545"/>
              <a:gd name="connsiteY36" fmla="*/ 27832 h 670585"/>
              <a:gd name="connsiteX37" fmla="*/ 1100495 w 1119545"/>
              <a:gd name="connsiteY37" fmla="*/ 37357 h 670585"/>
              <a:gd name="connsiteX38" fmla="*/ 967865 w 1119545"/>
              <a:gd name="connsiteY38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9873 w 1119545"/>
              <a:gd name="connsiteY29" fmla="*/ 432048 h 670585"/>
              <a:gd name="connsiteX30" fmla="*/ 1052870 w 1119545"/>
              <a:gd name="connsiteY30" fmla="*/ 342157 h 670585"/>
              <a:gd name="connsiteX31" fmla="*/ 1062395 w 1119545"/>
              <a:gd name="connsiteY31" fmla="*/ 313582 h 670585"/>
              <a:gd name="connsiteX32" fmla="*/ 1071920 w 1119545"/>
              <a:gd name="connsiteY32" fmla="*/ 275482 h 670585"/>
              <a:gd name="connsiteX33" fmla="*/ 1081445 w 1119545"/>
              <a:gd name="connsiteY33" fmla="*/ 199282 h 670585"/>
              <a:gd name="connsiteX34" fmla="*/ 1090970 w 1119545"/>
              <a:gd name="connsiteY34" fmla="*/ 113557 h 670585"/>
              <a:gd name="connsiteX35" fmla="*/ 1110020 w 1119545"/>
              <a:gd name="connsiteY35" fmla="*/ 56407 h 670585"/>
              <a:gd name="connsiteX36" fmla="*/ 1119545 w 1119545"/>
              <a:gd name="connsiteY36" fmla="*/ 27832 h 670585"/>
              <a:gd name="connsiteX37" fmla="*/ 1100495 w 1119545"/>
              <a:gd name="connsiteY37" fmla="*/ 37357 h 670585"/>
              <a:gd name="connsiteX38" fmla="*/ 967865 w 1119545"/>
              <a:gd name="connsiteY38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9873 w 1119545"/>
              <a:gd name="connsiteY29" fmla="*/ 432048 h 670585"/>
              <a:gd name="connsiteX30" fmla="*/ 1052870 w 1119545"/>
              <a:gd name="connsiteY30" fmla="*/ 342157 h 670585"/>
              <a:gd name="connsiteX31" fmla="*/ 1071920 w 1119545"/>
              <a:gd name="connsiteY31" fmla="*/ 275482 h 670585"/>
              <a:gd name="connsiteX32" fmla="*/ 1081445 w 1119545"/>
              <a:gd name="connsiteY32" fmla="*/ 199282 h 670585"/>
              <a:gd name="connsiteX33" fmla="*/ 1090970 w 1119545"/>
              <a:gd name="connsiteY33" fmla="*/ 113557 h 670585"/>
              <a:gd name="connsiteX34" fmla="*/ 1110020 w 1119545"/>
              <a:gd name="connsiteY34" fmla="*/ 56407 h 670585"/>
              <a:gd name="connsiteX35" fmla="*/ 1119545 w 1119545"/>
              <a:gd name="connsiteY35" fmla="*/ 27832 h 670585"/>
              <a:gd name="connsiteX36" fmla="*/ 1100495 w 1119545"/>
              <a:gd name="connsiteY36" fmla="*/ 37357 h 670585"/>
              <a:gd name="connsiteX37" fmla="*/ 967865 w 1119545"/>
              <a:gd name="connsiteY37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9873 w 1119545"/>
              <a:gd name="connsiteY29" fmla="*/ 432048 h 670585"/>
              <a:gd name="connsiteX30" fmla="*/ 1052870 w 1119545"/>
              <a:gd name="connsiteY30" fmla="*/ 342157 h 670585"/>
              <a:gd name="connsiteX31" fmla="*/ 1071920 w 1119545"/>
              <a:gd name="connsiteY31" fmla="*/ 275482 h 670585"/>
              <a:gd name="connsiteX32" fmla="*/ 1081445 w 1119545"/>
              <a:gd name="connsiteY32" fmla="*/ 199282 h 670585"/>
              <a:gd name="connsiteX33" fmla="*/ 1090970 w 1119545"/>
              <a:gd name="connsiteY33" fmla="*/ 113557 h 670585"/>
              <a:gd name="connsiteX34" fmla="*/ 1110020 w 1119545"/>
              <a:gd name="connsiteY34" fmla="*/ 56407 h 670585"/>
              <a:gd name="connsiteX35" fmla="*/ 1119545 w 1119545"/>
              <a:gd name="connsiteY35" fmla="*/ 27832 h 670585"/>
              <a:gd name="connsiteX36" fmla="*/ 967865 w 1119545"/>
              <a:gd name="connsiteY36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643295 w 1110020"/>
              <a:gd name="connsiteY4" fmla="*/ 227857 h 670585"/>
              <a:gd name="connsiteX5" fmla="*/ 576620 w 1110020"/>
              <a:gd name="connsiteY5" fmla="*/ 246907 h 670585"/>
              <a:gd name="connsiteX6" fmla="*/ 509945 w 1110020"/>
              <a:gd name="connsiteY6" fmla="*/ 275482 h 670585"/>
              <a:gd name="connsiteX7" fmla="*/ 424220 w 1110020"/>
              <a:gd name="connsiteY7" fmla="*/ 323107 h 670585"/>
              <a:gd name="connsiteX8" fmla="*/ 338495 w 1110020"/>
              <a:gd name="connsiteY8" fmla="*/ 370732 h 670585"/>
              <a:gd name="connsiteX9" fmla="*/ 281345 w 1110020"/>
              <a:gd name="connsiteY9" fmla="*/ 399307 h 670585"/>
              <a:gd name="connsiteX10" fmla="*/ 224195 w 1110020"/>
              <a:gd name="connsiteY10" fmla="*/ 418357 h 670585"/>
              <a:gd name="connsiteX11" fmla="*/ 167045 w 1110020"/>
              <a:gd name="connsiteY11" fmla="*/ 446932 h 670585"/>
              <a:gd name="connsiteX12" fmla="*/ 138470 w 1110020"/>
              <a:gd name="connsiteY12" fmla="*/ 465982 h 670585"/>
              <a:gd name="connsiteX13" fmla="*/ 109895 w 1110020"/>
              <a:gd name="connsiteY13" fmla="*/ 475507 h 670585"/>
              <a:gd name="connsiteX14" fmla="*/ 52745 w 1110020"/>
              <a:gd name="connsiteY14" fmla="*/ 513607 h 670585"/>
              <a:gd name="connsiteX15" fmla="*/ 24170 w 1110020"/>
              <a:gd name="connsiteY15" fmla="*/ 532657 h 670585"/>
              <a:gd name="connsiteX16" fmla="*/ 5120 w 1110020"/>
              <a:gd name="connsiteY16" fmla="*/ 561232 h 670585"/>
              <a:gd name="connsiteX17" fmla="*/ 33695 w 1110020"/>
              <a:gd name="connsiteY17" fmla="*/ 551707 h 670585"/>
              <a:gd name="connsiteX18" fmla="*/ 100370 w 1110020"/>
              <a:gd name="connsiteY18" fmla="*/ 561232 h 670585"/>
              <a:gd name="connsiteX19" fmla="*/ 157520 w 1110020"/>
              <a:gd name="connsiteY19" fmla="*/ 589807 h 670585"/>
              <a:gd name="connsiteX20" fmla="*/ 262295 w 1110020"/>
              <a:gd name="connsiteY20" fmla="*/ 618382 h 670585"/>
              <a:gd name="connsiteX21" fmla="*/ 290870 w 1110020"/>
              <a:gd name="connsiteY21" fmla="*/ 637432 h 670585"/>
              <a:gd name="connsiteX22" fmla="*/ 348020 w 1110020"/>
              <a:gd name="connsiteY22" fmla="*/ 656482 h 670585"/>
              <a:gd name="connsiteX23" fmla="*/ 535817 w 1110020"/>
              <a:gd name="connsiteY23" fmla="*/ 648072 h 670585"/>
              <a:gd name="connsiteX24" fmla="*/ 535817 w 1110020"/>
              <a:gd name="connsiteY24" fmla="*/ 648072 h 670585"/>
              <a:gd name="connsiteX25" fmla="*/ 719495 w 1110020"/>
              <a:gd name="connsiteY25" fmla="*/ 570757 h 670585"/>
              <a:gd name="connsiteX26" fmla="*/ 833795 w 1110020"/>
              <a:gd name="connsiteY26" fmla="*/ 532657 h 670585"/>
              <a:gd name="connsiteX27" fmla="*/ 909995 w 1110020"/>
              <a:gd name="connsiteY27" fmla="*/ 513607 h 670585"/>
              <a:gd name="connsiteX28" fmla="*/ 995720 w 1110020"/>
              <a:gd name="connsiteY28" fmla="*/ 494557 h 670585"/>
              <a:gd name="connsiteX29" fmla="*/ 1039873 w 1110020"/>
              <a:gd name="connsiteY29" fmla="*/ 432048 h 670585"/>
              <a:gd name="connsiteX30" fmla="*/ 1052870 w 1110020"/>
              <a:gd name="connsiteY30" fmla="*/ 342157 h 670585"/>
              <a:gd name="connsiteX31" fmla="*/ 1071920 w 1110020"/>
              <a:gd name="connsiteY31" fmla="*/ 275482 h 670585"/>
              <a:gd name="connsiteX32" fmla="*/ 1081445 w 1110020"/>
              <a:gd name="connsiteY32" fmla="*/ 199282 h 670585"/>
              <a:gd name="connsiteX33" fmla="*/ 1090970 w 1110020"/>
              <a:gd name="connsiteY33" fmla="*/ 113557 h 670585"/>
              <a:gd name="connsiteX34" fmla="*/ 1110020 w 1110020"/>
              <a:gd name="connsiteY34" fmla="*/ 56407 h 670585"/>
              <a:gd name="connsiteX35" fmla="*/ 967865 w 1110020"/>
              <a:gd name="connsiteY35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576620 w 1110020"/>
              <a:gd name="connsiteY4" fmla="*/ 246907 h 670585"/>
              <a:gd name="connsiteX5" fmla="*/ 509945 w 1110020"/>
              <a:gd name="connsiteY5" fmla="*/ 275482 h 670585"/>
              <a:gd name="connsiteX6" fmla="*/ 424220 w 1110020"/>
              <a:gd name="connsiteY6" fmla="*/ 323107 h 670585"/>
              <a:gd name="connsiteX7" fmla="*/ 338495 w 1110020"/>
              <a:gd name="connsiteY7" fmla="*/ 370732 h 670585"/>
              <a:gd name="connsiteX8" fmla="*/ 281345 w 1110020"/>
              <a:gd name="connsiteY8" fmla="*/ 399307 h 670585"/>
              <a:gd name="connsiteX9" fmla="*/ 224195 w 1110020"/>
              <a:gd name="connsiteY9" fmla="*/ 418357 h 670585"/>
              <a:gd name="connsiteX10" fmla="*/ 167045 w 1110020"/>
              <a:gd name="connsiteY10" fmla="*/ 446932 h 670585"/>
              <a:gd name="connsiteX11" fmla="*/ 138470 w 1110020"/>
              <a:gd name="connsiteY11" fmla="*/ 465982 h 670585"/>
              <a:gd name="connsiteX12" fmla="*/ 109895 w 1110020"/>
              <a:gd name="connsiteY12" fmla="*/ 475507 h 670585"/>
              <a:gd name="connsiteX13" fmla="*/ 52745 w 1110020"/>
              <a:gd name="connsiteY13" fmla="*/ 513607 h 670585"/>
              <a:gd name="connsiteX14" fmla="*/ 24170 w 1110020"/>
              <a:gd name="connsiteY14" fmla="*/ 532657 h 670585"/>
              <a:gd name="connsiteX15" fmla="*/ 5120 w 1110020"/>
              <a:gd name="connsiteY15" fmla="*/ 561232 h 670585"/>
              <a:gd name="connsiteX16" fmla="*/ 33695 w 1110020"/>
              <a:gd name="connsiteY16" fmla="*/ 551707 h 670585"/>
              <a:gd name="connsiteX17" fmla="*/ 100370 w 1110020"/>
              <a:gd name="connsiteY17" fmla="*/ 561232 h 670585"/>
              <a:gd name="connsiteX18" fmla="*/ 157520 w 1110020"/>
              <a:gd name="connsiteY18" fmla="*/ 589807 h 670585"/>
              <a:gd name="connsiteX19" fmla="*/ 262295 w 1110020"/>
              <a:gd name="connsiteY19" fmla="*/ 618382 h 670585"/>
              <a:gd name="connsiteX20" fmla="*/ 290870 w 1110020"/>
              <a:gd name="connsiteY20" fmla="*/ 637432 h 670585"/>
              <a:gd name="connsiteX21" fmla="*/ 348020 w 1110020"/>
              <a:gd name="connsiteY21" fmla="*/ 656482 h 670585"/>
              <a:gd name="connsiteX22" fmla="*/ 535817 w 1110020"/>
              <a:gd name="connsiteY22" fmla="*/ 648072 h 670585"/>
              <a:gd name="connsiteX23" fmla="*/ 535817 w 1110020"/>
              <a:gd name="connsiteY23" fmla="*/ 648072 h 670585"/>
              <a:gd name="connsiteX24" fmla="*/ 719495 w 1110020"/>
              <a:gd name="connsiteY24" fmla="*/ 570757 h 670585"/>
              <a:gd name="connsiteX25" fmla="*/ 833795 w 1110020"/>
              <a:gd name="connsiteY25" fmla="*/ 532657 h 670585"/>
              <a:gd name="connsiteX26" fmla="*/ 909995 w 1110020"/>
              <a:gd name="connsiteY26" fmla="*/ 513607 h 670585"/>
              <a:gd name="connsiteX27" fmla="*/ 995720 w 1110020"/>
              <a:gd name="connsiteY27" fmla="*/ 494557 h 670585"/>
              <a:gd name="connsiteX28" fmla="*/ 1039873 w 1110020"/>
              <a:gd name="connsiteY28" fmla="*/ 432048 h 670585"/>
              <a:gd name="connsiteX29" fmla="*/ 1052870 w 1110020"/>
              <a:gd name="connsiteY29" fmla="*/ 342157 h 670585"/>
              <a:gd name="connsiteX30" fmla="*/ 1071920 w 1110020"/>
              <a:gd name="connsiteY30" fmla="*/ 275482 h 670585"/>
              <a:gd name="connsiteX31" fmla="*/ 1081445 w 1110020"/>
              <a:gd name="connsiteY31" fmla="*/ 199282 h 670585"/>
              <a:gd name="connsiteX32" fmla="*/ 1090970 w 1110020"/>
              <a:gd name="connsiteY32" fmla="*/ 113557 h 670585"/>
              <a:gd name="connsiteX33" fmla="*/ 1110020 w 1110020"/>
              <a:gd name="connsiteY33" fmla="*/ 56407 h 670585"/>
              <a:gd name="connsiteX34" fmla="*/ 967865 w 1110020"/>
              <a:gd name="connsiteY34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576620 w 1110020"/>
              <a:gd name="connsiteY4" fmla="*/ 246907 h 670585"/>
              <a:gd name="connsiteX5" fmla="*/ 424220 w 1110020"/>
              <a:gd name="connsiteY5" fmla="*/ 323107 h 670585"/>
              <a:gd name="connsiteX6" fmla="*/ 338495 w 1110020"/>
              <a:gd name="connsiteY6" fmla="*/ 370732 h 670585"/>
              <a:gd name="connsiteX7" fmla="*/ 281345 w 1110020"/>
              <a:gd name="connsiteY7" fmla="*/ 399307 h 670585"/>
              <a:gd name="connsiteX8" fmla="*/ 224195 w 1110020"/>
              <a:gd name="connsiteY8" fmla="*/ 418357 h 670585"/>
              <a:gd name="connsiteX9" fmla="*/ 167045 w 1110020"/>
              <a:gd name="connsiteY9" fmla="*/ 446932 h 670585"/>
              <a:gd name="connsiteX10" fmla="*/ 138470 w 1110020"/>
              <a:gd name="connsiteY10" fmla="*/ 465982 h 670585"/>
              <a:gd name="connsiteX11" fmla="*/ 109895 w 1110020"/>
              <a:gd name="connsiteY11" fmla="*/ 475507 h 670585"/>
              <a:gd name="connsiteX12" fmla="*/ 52745 w 1110020"/>
              <a:gd name="connsiteY12" fmla="*/ 513607 h 670585"/>
              <a:gd name="connsiteX13" fmla="*/ 24170 w 1110020"/>
              <a:gd name="connsiteY13" fmla="*/ 532657 h 670585"/>
              <a:gd name="connsiteX14" fmla="*/ 5120 w 1110020"/>
              <a:gd name="connsiteY14" fmla="*/ 561232 h 670585"/>
              <a:gd name="connsiteX15" fmla="*/ 33695 w 1110020"/>
              <a:gd name="connsiteY15" fmla="*/ 551707 h 670585"/>
              <a:gd name="connsiteX16" fmla="*/ 100370 w 1110020"/>
              <a:gd name="connsiteY16" fmla="*/ 561232 h 670585"/>
              <a:gd name="connsiteX17" fmla="*/ 157520 w 1110020"/>
              <a:gd name="connsiteY17" fmla="*/ 589807 h 670585"/>
              <a:gd name="connsiteX18" fmla="*/ 262295 w 1110020"/>
              <a:gd name="connsiteY18" fmla="*/ 618382 h 670585"/>
              <a:gd name="connsiteX19" fmla="*/ 290870 w 1110020"/>
              <a:gd name="connsiteY19" fmla="*/ 637432 h 670585"/>
              <a:gd name="connsiteX20" fmla="*/ 348020 w 1110020"/>
              <a:gd name="connsiteY20" fmla="*/ 656482 h 670585"/>
              <a:gd name="connsiteX21" fmla="*/ 535817 w 1110020"/>
              <a:gd name="connsiteY21" fmla="*/ 648072 h 670585"/>
              <a:gd name="connsiteX22" fmla="*/ 535817 w 1110020"/>
              <a:gd name="connsiteY22" fmla="*/ 648072 h 670585"/>
              <a:gd name="connsiteX23" fmla="*/ 719495 w 1110020"/>
              <a:gd name="connsiteY23" fmla="*/ 570757 h 670585"/>
              <a:gd name="connsiteX24" fmla="*/ 833795 w 1110020"/>
              <a:gd name="connsiteY24" fmla="*/ 532657 h 670585"/>
              <a:gd name="connsiteX25" fmla="*/ 909995 w 1110020"/>
              <a:gd name="connsiteY25" fmla="*/ 513607 h 670585"/>
              <a:gd name="connsiteX26" fmla="*/ 995720 w 1110020"/>
              <a:gd name="connsiteY26" fmla="*/ 494557 h 670585"/>
              <a:gd name="connsiteX27" fmla="*/ 1039873 w 1110020"/>
              <a:gd name="connsiteY27" fmla="*/ 432048 h 670585"/>
              <a:gd name="connsiteX28" fmla="*/ 1052870 w 1110020"/>
              <a:gd name="connsiteY28" fmla="*/ 342157 h 670585"/>
              <a:gd name="connsiteX29" fmla="*/ 1071920 w 1110020"/>
              <a:gd name="connsiteY29" fmla="*/ 275482 h 670585"/>
              <a:gd name="connsiteX30" fmla="*/ 1081445 w 1110020"/>
              <a:gd name="connsiteY30" fmla="*/ 199282 h 670585"/>
              <a:gd name="connsiteX31" fmla="*/ 1090970 w 1110020"/>
              <a:gd name="connsiteY31" fmla="*/ 113557 h 670585"/>
              <a:gd name="connsiteX32" fmla="*/ 1110020 w 1110020"/>
              <a:gd name="connsiteY32" fmla="*/ 56407 h 670585"/>
              <a:gd name="connsiteX33" fmla="*/ 967865 w 1110020"/>
              <a:gd name="connsiteY33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576620 w 1110020"/>
              <a:gd name="connsiteY4" fmla="*/ 246907 h 670585"/>
              <a:gd name="connsiteX5" fmla="*/ 424220 w 1110020"/>
              <a:gd name="connsiteY5" fmla="*/ 323107 h 670585"/>
              <a:gd name="connsiteX6" fmla="*/ 338495 w 1110020"/>
              <a:gd name="connsiteY6" fmla="*/ 370732 h 670585"/>
              <a:gd name="connsiteX7" fmla="*/ 281345 w 1110020"/>
              <a:gd name="connsiteY7" fmla="*/ 399307 h 670585"/>
              <a:gd name="connsiteX8" fmla="*/ 224195 w 1110020"/>
              <a:gd name="connsiteY8" fmla="*/ 418357 h 670585"/>
              <a:gd name="connsiteX9" fmla="*/ 167045 w 1110020"/>
              <a:gd name="connsiteY9" fmla="*/ 446932 h 670585"/>
              <a:gd name="connsiteX10" fmla="*/ 109895 w 1110020"/>
              <a:gd name="connsiteY10" fmla="*/ 475507 h 670585"/>
              <a:gd name="connsiteX11" fmla="*/ 52745 w 1110020"/>
              <a:gd name="connsiteY11" fmla="*/ 513607 h 670585"/>
              <a:gd name="connsiteX12" fmla="*/ 24170 w 1110020"/>
              <a:gd name="connsiteY12" fmla="*/ 532657 h 670585"/>
              <a:gd name="connsiteX13" fmla="*/ 5120 w 1110020"/>
              <a:gd name="connsiteY13" fmla="*/ 561232 h 670585"/>
              <a:gd name="connsiteX14" fmla="*/ 33695 w 1110020"/>
              <a:gd name="connsiteY14" fmla="*/ 551707 h 670585"/>
              <a:gd name="connsiteX15" fmla="*/ 100370 w 1110020"/>
              <a:gd name="connsiteY15" fmla="*/ 561232 h 670585"/>
              <a:gd name="connsiteX16" fmla="*/ 157520 w 1110020"/>
              <a:gd name="connsiteY16" fmla="*/ 589807 h 670585"/>
              <a:gd name="connsiteX17" fmla="*/ 262295 w 1110020"/>
              <a:gd name="connsiteY17" fmla="*/ 618382 h 670585"/>
              <a:gd name="connsiteX18" fmla="*/ 290870 w 1110020"/>
              <a:gd name="connsiteY18" fmla="*/ 637432 h 670585"/>
              <a:gd name="connsiteX19" fmla="*/ 348020 w 1110020"/>
              <a:gd name="connsiteY19" fmla="*/ 656482 h 670585"/>
              <a:gd name="connsiteX20" fmla="*/ 535817 w 1110020"/>
              <a:gd name="connsiteY20" fmla="*/ 648072 h 670585"/>
              <a:gd name="connsiteX21" fmla="*/ 535817 w 1110020"/>
              <a:gd name="connsiteY21" fmla="*/ 648072 h 670585"/>
              <a:gd name="connsiteX22" fmla="*/ 719495 w 1110020"/>
              <a:gd name="connsiteY22" fmla="*/ 570757 h 670585"/>
              <a:gd name="connsiteX23" fmla="*/ 833795 w 1110020"/>
              <a:gd name="connsiteY23" fmla="*/ 532657 h 670585"/>
              <a:gd name="connsiteX24" fmla="*/ 909995 w 1110020"/>
              <a:gd name="connsiteY24" fmla="*/ 513607 h 670585"/>
              <a:gd name="connsiteX25" fmla="*/ 995720 w 1110020"/>
              <a:gd name="connsiteY25" fmla="*/ 494557 h 670585"/>
              <a:gd name="connsiteX26" fmla="*/ 1039873 w 1110020"/>
              <a:gd name="connsiteY26" fmla="*/ 432048 h 670585"/>
              <a:gd name="connsiteX27" fmla="*/ 1052870 w 1110020"/>
              <a:gd name="connsiteY27" fmla="*/ 342157 h 670585"/>
              <a:gd name="connsiteX28" fmla="*/ 1071920 w 1110020"/>
              <a:gd name="connsiteY28" fmla="*/ 275482 h 670585"/>
              <a:gd name="connsiteX29" fmla="*/ 1081445 w 1110020"/>
              <a:gd name="connsiteY29" fmla="*/ 199282 h 670585"/>
              <a:gd name="connsiteX30" fmla="*/ 1090970 w 1110020"/>
              <a:gd name="connsiteY30" fmla="*/ 113557 h 670585"/>
              <a:gd name="connsiteX31" fmla="*/ 1110020 w 1110020"/>
              <a:gd name="connsiteY31" fmla="*/ 56407 h 670585"/>
              <a:gd name="connsiteX32" fmla="*/ 967865 w 1110020"/>
              <a:gd name="connsiteY32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76225 w 1104900"/>
              <a:gd name="connsiteY7" fmla="*/ 399307 h 670585"/>
              <a:gd name="connsiteX8" fmla="*/ 219075 w 1104900"/>
              <a:gd name="connsiteY8" fmla="*/ 418357 h 670585"/>
              <a:gd name="connsiteX9" fmla="*/ 161925 w 1104900"/>
              <a:gd name="connsiteY9" fmla="*/ 446932 h 670585"/>
              <a:gd name="connsiteX10" fmla="*/ 104775 w 1104900"/>
              <a:gd name="connsiteY10" fmla="*/ 475507 h 670585"/>
              <a:gd name="connsiteX11" fmla="*/ 47625 w 1104900"/>
              <a:gd name="connsiteY11" fmla="*/ 513607 h 670585"/>
              <a:gd name="connsiteX12" fmla="*/ 0 w 1104900"/>
              <a:gd name="connsiteY12" fmla="*/ 561232 h 670585"/>
              <a:gd name="connsiteX13" fmla="*/ 28575 w 1104900"/>
              <a:gd name="connsiteY13" fmla="*/ 551707 h 670585"/>
              <a:gd name="connsiteX14" fmla="*/ 95250 w 1104900"/>
              <a:gd name="connsiteY14" fmla="*/ 561232 h 670585"/>
              <a:gd name="connsiteX15" fmla="*/ 152400 w 1104900"/>
              <a:gd name="connsiteY15" fmla="*/ 589807 h 670585"/>
              <a:gd name="connsiteX16" fmla="*/ 257175 w 1104900"/>
              <a:gd name="connsiteY16" fmla="*/ 618382 h 670585"/>
              <a:gd name="connsiteX17" fmla="*/ 285750 w 1104900"/>
              <a:gd name="connsiteY17" fmla="*/ 637432 h 670585"/>
              <a:gd name="connsiteX18" fmla="*/ 342900 w 1104900"/>
              <a:gd name="connsiteY18" fmla="*/ 656482 h 670585"/>
              <a:gd name="connsiteX19" fmla="*/ 530697 w 1104900"/>
              <a:gd name="connsiteY19" fmla="*/ 648072 h 670585"/>
              <a:gd name="connsiteX20" fmla="*/ 530697 w 1104900"/>
              <a:gd name="connsiteY20" fmla="*/ 648072 h 670585"/>
              <a:gd name="connsiteX21" fmla="*/ 714375 w 1104900"/>
              <a:gd name="connsiteY21" fmla="*/ 570757 h 670585"/>
              <a:gd name="connsiteX22" fmla="*/ 828675 w 1104900"/>
              <a:gd name="connsiteY22" fmla="*/ 532657 h 670585"/>
              <a:gd name="connsiteX23" fmla="*/ 904875 w 1104900"/>
              <a:gd name="connsiteY23" fmla="*/ 513607 h 670585"/>
              <a:gd name="connsiteX24" fmla="*/ 990600 w 1104900"/>
              <a:gd name="connsiteY24" fmla="*/ 494557 h 670585"/>
              <a:gd name="connsiteX25" fmla="*/ 1034753 w 1104900"/>
              <a:gd name="connsiteY25" fmla="*/ 432048 h 670585"/>
              <a:gd name="connsiteX26" fmla="*/ 1047750 w 1104900"/>
              <a:gd name="connsiteY26" fmla="*/ 342157 h 670585"/>
              <a:gd name="connsiteX27" fmla="*/ 1066800 w 1104900"/>
              <a:gd name="connsiteY27" fmla="*/ 275482 h 670585"/>
              <a:gd name="connsiteX28" fmla="*/ 1076325 w 1104900"/>
              <a:gd name="connsiteY28" fmla="*/ 199282 h 670585"/>
              <a:gd name="connsiteX29" fmla="*/ 1085850 w 1104900"/>
              <a:gd name="connsiteY29" fmla="*/ 113557 h 670585"/>
              <a:gd name="connsiteX30" fmla="*/ 1104900 w 1104900"/>
              <a:gd name="connsiteY30" fmla="*/ 56407 h 670585"/>
              <a:gd name="connsiteX31" fmla="*/ 962745 w 1104900"/>
              <a:gd name="connsiteY31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19075 w 1104900"/>
              <a:gd name="connsiteY7" fmla="*/ 418357 h 670585"/>
              <a:gd name="connsiteX8" fmla="*/ 161925 w 1104900"/>
              <a:gd name="connsiteY8" fmla="*/ 446932 h 670585"/>
              <a:gd name="connsiteX9" fmla="*/ 104775 w 1104900"/>
              <a:gd name="connsiteY9" fmla="*/ 475507 h 670585"/>
              <a:gd name="connsiteX10" fmla="*/ 47625 w 1104900"/>
              <a:gd name="connsiteY10" fmla="*/ 513607 h 670585"/>
              <a:gd name="connsiteX11" fmla="*/ 0 w 1104900"/>
              <a:gd name="connsiteY11" fmla="*/ 561232 h 670585"/>
              <a:gd name="connsiteX12" fmla="*/ 28575 w 1104900"/>
              <a:gd name="connsiteY12" fmla="*/ 551707 h 670585"/>
              <a:gd name="connsiteX13" fmla="*/ 95250 w 1104900"/>
              <a:gd name="connsiteY13" fmla="*/ 561232 h 670585"/>
              <a:gd name="connsiteX14" fmla="*/ 152400 w 1104900"/>
              <a:gd name="connsiteY14" fmla="*/ 589807 h 670585"/>
              <a:gd name="connsiteX15" fmla="*/ 257175 w 1104900"/>
              <a:gd name="connsiteY15" fmla="*/ 618382 h 670585"/>
              <a:gd name="connsiteX16" fmla="*/ 285750 w 1104900"/>
              <a:gd name="connsiteY16" fmla="*/ 637432 h 670585"/>
              <a:gd name="connsiteX17" fmla="*/ 342900 w 1104900"/>
              <a:gd name="connsiteY17" fmla="*/ 656482 h 670585"/>
              <a:gd name="connsiteX18" fmla="*/ 530697 w 1104900"/>
              <a:gd name="connsiteY18" fmla="*/ 648072 h 670585"/>
              <a:gd name="connsiteX19" fmla="*/ 530697 w 1104900"/>
              <a:gd name="connsiteY19" fmla="*/ 648072 h 670585"/>
              <a:gd name="connsiteX20" fmla="*/ 714375 w 1104900"/>
              <a:gd name="connsiteY20" fmla="*/ 570757 h 670585"/>
              <a:gd name="connsiteX21" fmla="*/ 828675 w 1104900"/>
              <a:gd name="connsiteY21" fmla="*/ 532657 h 670585"/>
              <a:gd name="connsiteX22" fmla="*/ 904875 w 1104900"/>
              <a:gd name="connsiteY22" fmla="*/ 513607 h 670585"/>
              <a:gd name="connsiteX23" fmla="*/ 990600 w 1104900"/>
              <a:gd name="connsiteY23" fmla="*/ 494557 h 670585"/>
              <a:gd name="connsiteX24" fmla="*/ 1034753 w 1104900"/>
              <a:gd name="connsiteY24" fmla="*/ 432048 h 670585"/>
              <a:gd name="connsiteX25" fmla="*/ 1047750 w 1104900"/>
              <a:gd name="connsiteY25" fmla="*/ 342157 h 670585"/>
              <a:gd name="connsiteX26" fmla="*/ 1066800 w 1104900"/>
              <a:gd name="connsiteY26" fmla="*/ 275482 h 670585"/>
              <a:gd name="connsiteX27" fmla="*/ 1076325 w 1104900"/>
              <a:gd name="connsiteY27" fmla="*/ 199282 h 670585"/>
              <a:gd name="connsiteX28" fmla="*/ 1085850 w 1104900"/>
              <a:gd name="connsiteY28" fmla="*/ 113557 h 670585"/>
              <a:gd name="connsiteX29" fmla="*/ 1104900 w 1104900"/>
              <a:gd name="connsiteY29" fmla="*/ 56407 h 670585"/>
              <a:gd name="connsiteX30" fmla="*/ 962745 w 1104900"/>
              <a:gd name="connsiteY30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19075 w 1104900"/>
              <a:gd name="connsiteY7" fmla="*/ 418357 h 670585"/>
              <a:gd name="connsiteX8" fmla="*/ 104775 w 1104900"/>
              <a:gd name="connsiteY8" fmla="*/ 475507 h 670585"/>
              <a:gd name="connsiteX9" fmla="*/ 47625 w 1104900"/>
              <a:gd name="connsiteY9" fmla="*/ 513607 h 670585"/>
              <a:gd name="connsiteX10" fmla="*/ 0 w 1104900"/>
              <a:gd name="connsiteY10" fmla="*/ 561232 h 670585"/>
              <a:gd name="connsiteX11" fmla="*/ 28575 w 1104900"/>
              <a:gd name="connsiteY11" fmla="*/ 551707 h 670585"/>
              <a:gd name="connsiteX12" fmla="*/ 95250 w 1104900"/>
              <a:gd name="connsiteY12" fmla="*/ 561232 h 670585"/>
              <a:gd name="connsiteX13" fmla="*/ 152400 w 1104900"/>
              <a:gd name="connsiteY13" fmla="*/ 589807 h 670585"/>
              <a:gd name="connsiteX14" fmla="*/ 257175 w 1104900"/>
              <a:gd name="connsiteY14" fmla="*/ 618382 h 670585"/>
              <a:gd name="connsiteX15" fmla="*/ 285750 w 1104900"/>
              <a:gd name="connsiteY15" fmla="*/ 637432 h 670585"/>
              <a:gd name="connsiteX16" fmla="*/ 342900 w 1104900"/>
              <a:gd name="connsiteY16" fmla="*/ 656482 h 670585"/>
              <a:gd name="connsiteX17" fmla="*/ 530697 w 1104900"/>
              <a:gd name="connsiteY17" fmla="*/ 648072 h 670585"/>
              <a:gd name="connsiteX18" fmla="*/ 530697 w 1104900"/>
              <a:gd name="connsiteY18" fmla="*/ 648072 h 670585"/>
              <a:gd name="connsiteX19" fmla="*/ 714375 w 1104900"/>
              <a:gd name="connsiteY19" fmla="*/ 570757 h 670585"/>
              <a:gd name="connsiteX20" fmla="*/ 828675 w 1104900"/>
              <a:gd name="connsiteY20" fmla="*/ 532657 h 670585"/>
              <a:gd name="connsiteX21" fmla="*/ 904875 w 1104900"/>
              <a:gd name="connsiteY21" fmla="*/ 513607 h 670585"/>
              <a:gd name="connsiteX22" fmla="*/ 990600 w 1104900"/>
              <a:gd name="connsiteY22" fmla="*/ 494557 h 670585"/>
              <a:gd name="connsiteX23" fmla="*/ 1034753 w 1104900"/>
              <a:gd name="connsiteY23" fmla="*/ 432048 h 670585"/>
              <a:gd name="connsiteX24" fmla="*/ 1047750 w 1104900"/>
              <a:gd name="connsiteY24" fmla="*/ 342157 h 670585"/>
              <a:gd name="connsiteX25" fmla="*/ 1066800 w 1104900"/>
              <a:gd name="connsiteY25" fmla="*/ 275482 h 670585"/>
              <a:gd name="connsiteX26" fmla="*/ 1076325 w 1104900"/>
              <a:gd name="connsiteY26" fmla="*/ 199282 h 670585"/>
              <a:gd name="connsiteX27" fmla="*/ 1085850 w 1104900"/>
              <a:gd name="connsiteY27" fmla="*/ 113557 h 670585"/>
              <a:gd name="connsiteX28" fmla="*/ 1104900 w 1104900"/>
              <a:gd name="connsiteY28" fmla="*/ 56407 h 670585"/>
              <a:gd name="connsiteX29" fmla="*/ 962745 w 1104900"/>
              <a:gd name="connsiteY29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42665 w 1104900"/>
              <a:gd name="connsiteY7" fmla="*/ 432048 h 670585"/>
              <a:gd name="connsiteX8" fmla="*/ 104775 w 1104900"/>
              <a:gd name="connsiteY8" fmla="*/ 475507 h 670585"/>
              <a:gd name="connsiteX9" fmla="*/ 47625 w 1104900"/>
              <a:gd name="connsiteY9" fmla="*/ 513607 h 670585"/>
              <a:gd name="connsiteX10" fmla="*/ 0 w 1104900"/>
              <a:gd name="connsiteY10" fmla="*/ 561232 h 670585"/>
              <a:gd name="connsiteX11" fmla="*/ 28575 w 1104900"/>
              <a:gd name="connsiteY11" fmla="*/ 551707 h 670585"/>
              <a:gd name="connsiteX12" fmla="*/ 95250 w 1104900"/>
              <a:gd name="connsiteY12" fmla="*/ 561232 h 670585"/>
              <a:gd name="connsiteX13" fmla="*/ 152400 w 1104900"/>
              <a:gd name="connsiteY13" fmla="*/ 589807 h 670585"/>
              <a:gd name="connsiteX14" fmla="*/ 257175 w 1104900"/>
              <a:gd name="connsiteY14" fmla="*/ 618382 h 670585"/>
              <a:gd name="connsiteX15" fmla="*/ 285750 w 1104900"/>
              <a:gd name="connsiteY15" fmla="*/ 637432 h 670585"/>
              <a:gd name="connsiteX16" fmla="*/ 342900 w 1104900"/>
              <a:gd name="connsiteY16" fmla="*/ 656482 h 670585"/>
              <a:gd name="connsiteX17" fmla="*/ 530697 w 1104900"/>
              <a:gd name="connsiteY17" fmla="*/ 648072 h 670585"/>
              <a:gd name="connsiteX18" fmla="*/ 530697 w 1104900"/>
              <a:gd name="connsiteY18" fmla="*/ 648072 h 670585"/>
              <a:gd name="connsiteX19" fmla="*/ 714375 w 1104900"/>
              <a:gd name="connsiteY19" fmla="*/ 570757 h 670585"/>
              <a:gd name="connsiteX20" fmla="*/ 828675 w 1104900"/>
              <a:gd name="connsiteY20" fmla="*/ 532657 h 670585"/>
              <a:gd name="connsiteX21" fmla="*/ 904875 w 1104900"/>
              <a:gd name="connsiteY21" fmla="*/ 513607 h 670585"/>
              <a:gd name="connsiteX22" fmla="*/ 990600 w 1104900"/>
              <a:gd name="connsiteY22" fmla="*/ 494557 h 670585"/>
              <a:gd name="connsiteX23" fmla="*/ 1034753 w 1104900"/>
              <a:gd name="connsiteY23" fmla="*/ 432048 h 670585"/>
              <a:gd name="connsiteX24" fmla="*/ 1047750 w 1104900"/>
              <a:gd name="connsiteY24" fmla="*/ 342157 h 670585"/>
              <a:gd name="connsiteX25" fmla="*/ 1066800 w 1104900"/>
              <a:gd name="connsiteY25" fmla="*/ 275482 h 670585"/>
              <a:gd name="connsiteX26" fmla="*/ 1076325 w 1104900"/>
              <a:gd name="connsiteY26" fmla="*/ 199282 h 670585"/>
              <a:gd name="connsiteX27" fmla="*/ 1085850 w 1104900"/>
              <a:gd name="connsiteY27" fmla="*/ 113557 h 670585"/>
              <a:gd name="connsiteX28" fmla="*/ 1104900 w 1104900"/>
              <a:gd name="connsiteY28" fmla="*/ 56407 h 670585"/>
              <a:gd name="connsiteX29" fmla="*/ 962745 w 1104900"/>
              <a:gd name="connsiteY29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58689 w 1104900"/>
              <a:gd name="connsiteY5" fmla="*/ 432048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602705 w 1104900"/>
              <a:gd name="connsiteY4" fmla="*/ 360040 h 670585"/>
              <a:gd name="connsiteX5" fmla="*/ 458689 w 1104900"/>
              <a:gd name="connsiteY5" fmla="*/ 432048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746721 w 1104900"/>
              <a:gd name="connsiteY3" fmla="*/ 288032 h 670585"/>
              <a:gd name="connsiteX4" fmla="*/ 602705 w 1104900"/>
              <a:gd name="connsiteY4" fmla="*/ 360040 h 670585"/>
              <a:gd name="connsiteX5" fmla="*/ 458689 w 1104900"/>
              <a:gd name="connsiteY5" fmla="*/ 432048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46721 w 1104900"/>
              <a:gd name="connsiteY2" fmla="*/ 288032 h 670585"/>
              <a:gd name="connsiteX3" fmla="*/ 602705 w 1104900"/>
              <a:gd name="connsiteY3" fmla="*/ 360040 h 670585"/>
              <a:gd name="connsiteX4" fmla="*/ 458689 w 1104900"/>
              <a:gd name="connsiteY4" fmla="*/ 432048 h 670585"/>
              <a:gd name="connsiteX5" fmla="*/ 386681 w 1104900"/>
              <a:gd name="connsiteY5" fmla="*/ 432048 h 670585"/>
              <a:gd name="connsiteX6" fmla="*/ 242665 w 1104900"/>
              <a:gd name="connsiteY6" fmla="*/ 432048 h 670585"/>
              <a:gd name="connsiteX7" fmla="*/ 47625 w 1104900"/>
              <a:gd name="connsiteY7" fmla="*/ 513607 h 670585"/>
              <a:gd name="connsiteX8" fmla="*/ 0 w 1104900"/>
              <a:gd name="connsiteY8" fmla="*/ 561232 h 670585"/>
              <a:gd name="connsiteX9" fmla="*/ 28575 w 1104900"/>
              <a:gd name="connsiteY9" fmla="*/ 551707 h 670585"/>
              <a:gd name="connsiteX10" fmla="*/ 95250 w 1104900"/>
              <a:gd name="connsiteY10" fmla="*/ 561232 h 670585"/>
              <a:gd name="connsiteX11" fmla="*/ 152400 w 1104900"/>
              <a:gd name="connsiteY11" fmla="*/ 589807 h 670585"/>
              <a:gd name="connsiteX12" fmla="*/ 257175 w 1104900"/>
              <a:gd name="connsiteY12" fmla="*/ 618382 h 670585"/>
              <a:gd name="connsiteX13" fmla="*/ 285750 w 1104900"/>
              <a:gd name="connsiteY13" fmla="*/ 637432 h 670585"/>
              <a:gd name="connsiteX14" fmla="*/ 342900 w 1104900"/>
              <a:gd name="connsiteY14" fmla="*/ 656482 h 670585"/>
              <a:gd name="connsiteX15" fmla="*/ 530697 w 1104900"/>
              <a:gd name="connsiteY15" fmla="*/ 648072 h 670585"/>
              <a:gd name="connsiteX16" fmla="*/ 530697 w 1104900"/>
              <a:gd name="connsiteY16" fmla="*/ 648072 h 670585"/>
              <a:gd name="connsiteX17" fmla="*/ 714375 w 1104900"/>
              <a:gd name="connsiteY17" fmla="*/ 570757 h 670585"/>
              <a:gd name="connsiteX18" fmla="*/ 828675 w 1104900"/>
              <a:gd name="connsiteY18" fmla="*/ 532657 h 670585"/>
              <a:gd name="connsiteX19" fmla="*/ 904875 w 1104900"/>
              <a:gd name="connsiteY19" fmla="*/ 513607 h 670585"/>
              <a:gd name="connsiteX20" fmla="*/ 990600 w 1104900"/>
              <a:gd name="connsiteY20" fmla="*/ 494557 h 670585"/>
              <a:gd name="connsiteX21" fmla="*/ 1034753 w 1104900"/>
              <a:gd name="connsiteY21" fmla="*/ 432048 h 670585"/>
              <a:gd name="connsiteX22" fmla="*/ 1047750 w 1104900"/>
              <a:gd name="connsiteY22" fmla="*/ 342157 h 670585"/>
              <a:gd name="connsiteX23" fmla="*/ 1066800 w 1104900"/>
              <a:gd name="connsiteY23" fmla="*/ 275482 h 670585"/>
              <a:gd name="connsiteX24" fmla="*/ 1076325 w 1104900"/>
              <a:gd name="connsiteY24" fmla="*/ 199282 h 670585"/>
              <a:gd name="connsiteX25" fmla="*/ 1085850 w 1104900"/>
              <a:gd name="connsiteY25" fmla="*/ 113557 h 670585"/>
              <a:gd name="connsiteX26" fmla="*/ 1104900 w 1104900"/>
              <a:gd name="connsiteY26" fmla="*/ 56407 h 670585"/>
              <a:gd name="connsiteX27" fmla="*/ 962745 w 1104900"/>
              <a:gd name="connsiteY27" fmla="*/ 144016 h 670585"/>
              <a:gd name="connsiteX0" fmla="*/ 890737 w 1104900"/>
              <a:gd name="connsiteY0" fmla="*/ 0 h 670585"/>
              <a:gd name="connsiteX1" fmla="*/ 746721 w 1104900"/>
              <a:gd name="connsiteY1" fmla="*/ 288032 h 670585"/>
              <a:gd name="connsiteX2" fmla="*/ 602705 w 1104900"/>
              <a:gd name="connsiteY2" fmla="*/ 360040 h 670585"/>
              <a:gd name="connsiteX3" fmla="*/ 458689 w 1104900"/>
              <a:gd name="connsiteY3" fmla="*/ 432048 h 670585"/>
              <a:gd name="connsiteX4" fmla="*/ 386681 w 1104900"/>
              <a:gd name="connsiteY4" fmla="*/ 432048 h 670585"/>
              <a:gd name="connsiteX5" fmla="*/ 242665 w 1104900"/>
              <a:gd name="connsiteY5" fmla="*/ 432048 h 670585"/>
              <a:gd name="connsiteX6" fmla="*/ 47625 w 1104900"/>
              <a:gd name="connsiteY6" fmla="*/ 513607 h 670585"/>
              <a:gd name="connsiteX7" fmla="*/ 0 w 1104900"/>
              <a:gd name="connsiteY7" fmla="*/ 561232 h 670585"/>
              <a:gd name="connsiteX8" fmla="*/ 28575 w 1104900"/>
              <a:gd name="connsiteY8" fmla="*/ 551707 h 670585"/>
              <a:gd name="connsiteX9" fmla="*/ 95250 w 1104900"/>
              <a:gd name="connsiteY9" fmla="*/ 561232 h 670585"/>
              <a:gd name="connsiteX10" fmla="*/ 152400 w 1104900"/>
              <a:gd name="connsiteY10" fmla="*/ 589807 h 670585"/>
              <a:gd name="connsiteX11" fmla="*/ 257175 w 1104900"/>
              <a:gd name="connsiteY11" fmla="*/ 618382 h 670585"/>
              <a:gd name="connsiteX12" fmla="*/ 285750 w 1104900"/>
              <a:gd name="connsiteY12" fmla="*/ 637432 h 670585"/>
              <a:gd name="connsiteX13" fmla="*/ 342900 w 1104900"/>
              <a:gd name="connsiteY13" fmla="*/ 656482 h 670585"/>
              <a:gd name="connsiteX14" fmla="*/ 530697 w 1104900"/>
              <a:gd name="connsiteY14" fmla="*/ 648072 h 670585"/>
              <a:gd name="connsiteX15" fmla="*/ 530697 w 1104900"/>
              <a:gd name="connsiteY15" fmla="*/ 648072 h 670585"/>
              <a:gd name="connsiteX16" fmla="*/ 714375 w 1104900"/>
              <a:gd name="connsiteY16" fmla="*/ 570757 h 670585"/>
              <a:gd name="connsiteX17" fmla="*/ 828675 w 1104900"/>
              <a:gd name="connsiteY17" fmla="*/ 532657 h 670585"/>
              <a:gd name="connsiteX18" fmla="*/ 904875 w 1104900"/>
              <a:gd name="connsiteY18" fmla="*/ 513607 h 670585"/>
              <a:gd name="connsiteX19" fmla="*/ 990600 w 1104900"/>
              <a:gd name="connsiteY19" fmla="*/ 494557 h 670585"/>
              <a:gd name="connsiteX20" fmla="*/ 1034753 w 1104900"/>
              <a:gd name="connsiteY20" fmla="*/ 432048 h 670585"/>
              <a:gd name="connsiteX21" fmla="*/ 1047750 w 1104900"/>
              <a:gd name="connsiteY21" fmla="*/ 342157 h 670585"/>
              <a:gd name="connsiteX22" fmla="*/ 1066800 w 1104900"/>
              <a:gd name="connsiteY22" fmla="*/ 275482 h 670585"/>
              <a:gd name="connsiteX23" fmla="*/ 1076325 w 1104900"/>
              <a:gd name="connsiteY23" fmla="*/ 199282 h 670585"/>
              <a:gd name="connsiteX24" fmla="*/ 1085850 w 1104900"/>
              <a:gd name="connsiteY24" fmla="*/ 113557 h 670585"/>
              <a:gd name="connsiteX25" fmla="*/ 1104900 w 1104900"/>
              <a:gd name="connsiteY25" fmla="*/ 56407 h 670585"/>
              <a:gd name="connsiteX26" fmla="*/ 962745 w 1104900"/>
              <a:gd name="connsiteY26" fmla="*/ 144016 h 670585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5250 w 1104900"/>
              <a:gd name="connsiteY9" fmla="*/ 504825 h 614178"/>
              <a:gd name="connsiteX10" fmla="*/ 152400 w 1104900"/>
              <a:gd name="connsiteY10" fmla="*/ 533400 h 614178"/>
              <a:gd name="connsiteX11" fmla="*/ 257175 w 1104900"/>
              <a:gd name="connsiteY11" fmla="*/ 561975 h 614178"/>
              <a:gd name="connsiteX12" fmla="*/ 285750 w 1104900"/>
              <a:gd name="connsiteY12" fmla="*/ 581025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52400 w 1104900"/>
              <a:gd name="connsiteY10" fmla="*/ 533400 h 614178"/>
              <a:gd name="connsiteX11" fmla="*/ 257175 w 1104900"/>
              <a:gd name="connsiteY11" fmla="*/ 561975 h 614178"/>
              <a:gd name="connsiteX12" fmla="*/ 285750 w 1104900"/>
              <a:gd name="connsiteY12" fmla="*/ 581025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257175 w 1104900"/>
              <a:gd name="connsiteY11" fmla="*/ 561975 h 614178"/>
              <a:gd name="connsiteX12" fmla="*/ 285750 w 1104900"/>
              <a:gd name="connsiteY12" fmla="*/ 581025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257175 w 1104900"/>
              <a:gd name="connsiteY11" fmla="*/ 561975 h 614178"/>
              <a:gd name="connsiteX12" fmla="*/ 314673 w 1104900"/>
              <a:gd name="connsiteY12" fmla="*/ 591664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314673 w 1104900"/>
              <a:gd name="connsiteY11" fmla="*/ 591664 h 614178"/>
              <a:gd name="connsiteX12" fmla="*/ 342900 w 1104900"/>
              <a:gd name="connsiteY12" fmla="*/ 600075 h 614178"/>
              <a:gd name="connsiteX13" fmla="*/ 530697 w 1104900"/>
              <a:gd name="connsiteY13" fmla="*/ 591665 h 614178"/>
              <a:gd name="connsiteX14" fmla="*/ 530697 w 1104900"/>
              <a:gd name="connsiteY14" fmla="*/ 591665 h 614178"/>
              <a:gd name="connsiteX15" fmla="*/ 714375 w 1104900"/>
              <a:gd name="connsiteY15" fmla="*/ 514350 h 614178"/>
              <a:gd name="connsiteX16" fmla="*/ 828675 w 1104900"/>
              <a:gd name="connsiteY16" fmla="*/ 476250 h 614178"/>
              <a:gd name="connsiteX17" fmla="*/ 904875 w 1104900"/>
              <a:gd name="connsiteY17" fmla="*/ 457200 h 614178"/>
              <a:gd name="connsiteX18" fmla="*/ 990600 w 1104900"/>
              <a:gd name="connsiteY18" fmla="*/ 438150 h 614178"/>
              <a:gd name="connsiteX19" fmla="*/ 1034753 w 1104900"/>
              <a:gd name="connsiteY19" fmla="*/ 375641 h 614178"/>
              <a:gd name="connsiteX20" fmla="*/ 1047750 w 1104900"/>
              <a:gd name="connsiteY20" fmla="*/ 285750 h 614178"/>
              <a:gd name="connsiteX21" fmla="*/ 1066800 w 1104900"/>
              <a:gd name="connsiteY21" fmla="*/ 219075 h 614178"/>
              <a:gd name="connsiteX22" fmla="*/ 1076325 w 1104900"/>
              <a:gd name="connsiteY22" fmla="*/ 142875 h 614178"/>
              <a:gd name="connsiteX23" fmla="*/ 1085850 w 1104900"/>
              <a:gd name="connsiteY23" fmla="*/ 57150 h 614178"/>
              <a:gd name="connsiteX24" fmla="*/ 1104900 w 1104900"/>
              <a:gd name="connsiteY24" fmla="*/ 0 h 614178"/>
              <a:gd name="connsiteX25" fmla="*/ 962745 w 1104900"/>
              <a:gd name="connsiteY25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342900 w 1104900"/>
              <a:gd name="connsiteY11" fmla="*/ 600075 h 614178"/>
              <a:gd name="connsiteX12" fmla="*/ 530697 w 1104900"/>
              <a:gd name="connsiteY12" fmla="*/ 591665 h 614178"/>
              <a:gd name="connsiteX13" fmla="*/ 530697 w 1104900"/>
              <a:gd name="connsiteY13" fmla="*/ 591665 h 614178"/>
              <a:gd name="connsiteX14" fmla="*/ 714375 w 1104900"/>
              <a:gd name="connsiteY14" fmla="*/ 514350 h 614178"/>
              <a:gd name="connsiteX15" fmla="*/ 828675 w 1104900"/>
              <a:gd name="connsiteY15" fmla="*/ 476250 h 614178"/>
              <a:gd name="connsiteX16" fmla="*/ 904875 w 1104900"/>
              <a:gd name="connsiteY16" fmla="*/ 457200 h 614178"/>
              <a:gd name="connsiteX17" fmla="*/ 990600 w 1104900"/>
              <a:gd name="connsiteY17" fmla="*/ 438150 h 614178"/>
              <a:gd name="connsiteX18" fmla="*/ 1034753 w 1104900"/>
              <a:gd name="connsiteY18" fmla="*/ 375641 h 614178"/>
              <a:gd name="connsiteX19" fmla="*/ 1047750 w 1104900"/>
              <a:gd name="connsiteY19" fmla="*/ 285750 h 614178"/>
              <a:gd name="connsiteX20" fmla="*/ 1066800 w 1104900"/>
              <a:gd name="connsiteY20" fmla="*/ 219075 h 614178"/>
              <a:gd name="connsiteX21" fmla="*/ 1076325 w 1104900"/>
              <a:gd name="connsiteY21" fmla="*/ 142875 h 614178"/>
              <a:gd name="connsiteX22" fmla="*/ 1085850 w 1104900"/>
              <a:gd name="connsiteY22" fmla="*/ 57150 h 614178"/>
              <a:gd name="connsiteX23" fmla="*/ 1104900 w 1104900"/>
              <a:gd name="connsiteY23" fmla="*/ 0 h 614178"/>
              <a:gd name="connsiteX24" fmla="*/ 962745 w 1104900"/>
              <a:gd name="connsiteY24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386681 w 1104900"/>
              <a:gd name="connsiteY11" fmla="*/ 591664 h 614178"/>
              <a:gd name="connsiteX12" fmla="*/ 530697 w 1104900"/>
              <a:gd name="connsiteY12" fmla="*/ 591665 h 614178"/>
              <a:gd name="connsiteX13" fmla="*/ 530697 w 1104900"/>
              <a:gd name="connsiteY13" fmla="*/ 591665 h 614178"/>
              <a:gd name="connsiteX14" fmla="*/ 714375 w 1104900"/>
              <a:gd name="connsiteY14" fmla="*/ 514350 h 614178"/>
              <a:gd name="connsiteX15" fmla="*/ 828675 w 1104900"/>
              <a:gd name="connsiteY15" fmla="*/ 476250 h 614178"/>
              <a:gd name="connsiteX16" fmla="*/ 904875 w 1104900"/>
              <a:gd name="connsiteY16" fmla="*/ 457200 h 614178"/>
              <a:gd name="connsiteX17" fmla="*/ 990600 w 1104900"/>
              <a:gd name="connsiteY17" fmla="*/ 438150 h 614178"/>
              <a:gd name="connsiteX18" fmla="*/ 1034753 w 1104900"/>
              <a:gd name="connsiteY18" fmla="*/ 375641 h 614178"/>
              <a:gd name="connsiteX19" fmla="*/ 1047750 w 1104900"/>
              <a:gd name="connsiteY19" fmla="*/ 285750 h 614178"/>
              <a:gd name="connsiteX20" fmla="*/ 1066800 w 1104900"/>
              <a:gd name="connsiteY20" fmla="*/ 219075 h 614178"/>
              <a:gd name="connsiteX21" fmla="*/ 1076325 w 1104900"/>
              <a:gd name="connsiteY21" fmla="*/ 142875 h 614178"/>
              <a:gd name="connsiteX22" fmla="*/ 1085850 w 1104900"/>
              <a:gd name="connsiteY22" fmla="*/ 57150 h 614178"/>
              <a:gd name="connsiteX23" fmla="*/ 1104900 w 1104900"/>
              <a:gd name="connsiteY23" fmla="*/ 0 h 614178"/>
              <a:gd name="connsiteX24" fmla="*/ 962745 w 1104900"/>
              <a:gd name="connsiteY24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98649 w 1104900"/>
              <a:gd name="connsiteY8" fmla="*/ 519656 h 614178"/>
              <a:gd name="connsiteX9" fmla="*/ 170657 w 1104900"/>
              <a:gd name="connsiteY9" fmla="*/ 591664 h 614178"/>
              <a:gd name="connsiteX10" fmla="*/ 386681 w 1104900"/>
              <a:gd name="connsiteY10" fmla="*/ 591664 h 614178"/>
              <a:gd name="connsiteX11" fmla="*/ 530697 w 1104900"/>
              <a:gd name="connsiteY11" fmla="*/ 591665 h 614178"/>
              <a:gd name="connsiteX12" fmla="*/ 530697 w 1104900"/>
              <a:gd name="connsiteY12" fmla="*/ 591665 h 614178"/>
              <a:gd name="connsiteX13" fmla="*/ 714375 w 1104900"/>
              <a:gd name="connsiteY13" fmla="*/ 514350 h 614178"/>
              <a:gd name="connsiteX14" fmla="*/ 828675 w 1104900"/>
              <a:gd name="connsiteY14" fmla="*/ 476250 h 614178"/>
              <a:gd name="connsiteX15" fmla="*/ 904875 w 1104900"/>
              <a:gd name="connsiteY15" fmla="*/ 457200 h 614178"/>
              <a:gd name="connsiteX16" fmla="*/ 990600 w 1104900"/>
              <a:gd name="connsiteY16" fmla="*/ 438150 h 614178"/>
              <a:gd name="connsiteX17" fmla="*/ 1034753 w 1104900"/>
              <a:gd name="connsiteY17" fmla="*/ 375641 h 614178"/>
              <a:gd name="connsiteX18" fmla="*/ 1047750 w 1104900"/>
              <a:gd name="connsiteY18" fmla="*/ 285750 h 614178"/>
              <a:gd name="connsiteX19" fmla="*/ 1066800 w 1104900"/>
              <a:gd name="connsiteY19" fmla="*/ 219075 h 614178"/>
              <a:gd name="connsiteX20" fmla="*/ 1076325 w 1104900"/>
              <a:gd name="connsiteY20" fmla="*/ 142875 h 614178"/>
              <a:gd name="connsiteX21" fmla="*/ 1085850 w 1104900"/>
              <a:gd name="connsiteY21" fmla="*/ 57150 h 614178"/>
              <a:gd name="connsiteX22" fmla="*/ 1104900 w 1104900"/>
              <a:gd name="connsiteY22" fmla="*/ 0 h 614178"/>
              <a:gd name="connsiteX23" fmla="*/ 962745 w 1104900"/>
              <a:gd name="connsiteY23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98649 w 1104900"/>
              <a:gd name="connsiteY8" fmla="*/ 576064 h 614178"/>
              <a:gd name="connsiteX9" fmla="*/ 170657 w 1104900"/>
              <a:gd name="connsiteY9" fmla="*/ 591664 h 614178"/>
              <a:gd name="connsiteX10" fmla="*/ 386681 w 1104900"/>
              <a:gd name="connsiteY10" fmla="*/ 591664 h 614178"/>
              <a:gd name="connsiteX11" fmla="*/ 530697 w 1104900"/>
              <a:gd name="connsiteY11" fmla="*/ 591665 h 614178"/>
              <a:gd name="connsiteX12" fmla="*/ 530697 w 1104900"/>
              <a:gd name="connsiteY12" fmla="*/ 591665 h 614178"/>
              <a:gd name="connsiteX13" fmla="*/ 714375 w 1104900"/>
              <a:gd name="connsiteY13" fmla="*/ 514350 h 614178"/>
              <a:gd name="connsiteX14" fmla="*/ 828675 w 1104900"/>
              <a:gd name="connsiteY14" fmla="*/ 476250 h 614178"/>
              <a:gd name="connsiteX15" fmla="*/ 904875 w 1104900"/>
              <a:gd name="connsiteY15" fmla="*/ 457200 h 614178"/>
              <a:gd name="connsiteX16" fmla="*/ 990600 w 1104900"/>
              <a:gd name="connsiteY16" fmla="*/ 438150 h 614178"/>
              <a:gd name="connsiteX17" fmla="*/ 1034753 w 1104900"/>
              <a:gd name="connsiteY17" fmla="*/ 375641 h 614178"/>
              <a:gd name="connsiteX18" fmla="*/ 1047750 w 1104900"/>
              <a:gd name="connsiteY18" fmla="*/ 285750 h 614178"/>
              <a:gd name="connsiteX19" fmla="*/ 1066800 w 1104900"/>
              <a:gd name="connsiteY19" fmla="*/ 219075 h 614178"/>
              <a:gd name="connsiteX20" fmla="*/ 1076325 w 1104900"/>
              <a:gd name="connsiteY20" fmla="*/ 142875 h 614178"/>
              <a:gd name="connsiteX21" fmla="*/ 1085850 w 1104900"/>
              <a:gd name="connsiteY21" fmla="*/ 57150 h 614178"/>
              <a:gd name="connsiteX22" fmla="*/ 1104900 w 1104900"/>
              <a:gd name="connsiteY22" fmla="*/ 0 h 614178"/>
              <a:gd name="connsiteX23" fmla="*/ 962745 w 1104900"/>
              <a:gd name="connsiteY23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98649 w 1104900"/>
              <a:gd name="connsiteY8" fmla="*/ 576064 h 614178"/>
              <a:gd name="connsiteX9" fmla="*/ 170657 w 1104900"/>
              <a:gd name="connsiteY9" fmla="*/ 591664 h 614178"/>
              <a:gd name="connsiteX10" fmla="*/ 386681 w 1104900"/>
              <a:gd name="connsiteY10" fmla="*/ 591664 h 614178"/>
              <a:gd name="connsiteX11" fmla="*/ 530697 w 1104900"/>
              <a:gd name="connsiteY11" fmla="*/ 591665 h 614178"/>
              <a:gd name="connsiteX12" fmla="*/ 530697 w 1104900"/>
              <a:gd name="connsiteY12" fmla="*/ 591665 h 614178"/>
              <a:gd name="connsiteX13" fmla="*/ 714375 w 1104900"/>
              <a:gd name="connsiteY13" fmla="*/ 514350 h 614178"/>
              <a:gd name="connsiteX14" fmla="*/ 828675 w 1104900"/>
              <a:gd name="connsiteY14" fmla="*/ 476250 h 614178"/>
              <a:gd name="connsiteX15" fmla="*/ 904875 w 1104900"/>
              <a:gd name="connsiteY15" fmla="*/ 457200 h 614178"/>
              <a:gd name="connsiteX16" fmla="*/ 990600 w 1104900"/>
              <a:gd name="connsiteY16" fmla="*/ 438150 h 614178"/>
              <a:gd name="connsiteX17" fmla="*/ 1034753 w 1104900"/>
              <a:gd name="connsiteY17" fmla="*/ 375641 h 614178"/>
              <a:gd name="connsiteX18" fmla="*/ 1047750 w 1104900"/>
              <a:gd name="connsiteY18" fmla="*/ 285750 h 614178"/>
              <a:gd name="connsiteX19" fmla="*/ 1066800 w 1104900"/>
              <a:gd name="connsiteY19" fmla="*/ 219075 h 614178"/>
              <a:gd name="connsiteX20" fmla="*/ 1076325 w 1104900"/>
              <a:gd name="connsiteY20" fmla="*/ 142875 h 614178"/>
              <a:gd name="connsiteX21" fmla="*/ 1085850 w 1104900"/>
              <a:gd name="connsiteY21" fmla="*/ 57150 h 614178"/>
              <a:gd name="connsiteX22" fmla="*/ 1104900 w 1104900"/>
              <a:gd name="connsiteY22" fmla="*/ 0 h 614178"/>
              <a:gd name="connsiteX23" fmla="*/ 962745 w 1104900"/>
              <a:gd name="connsiteY23" fmla="*/ 87609 h 614178"/>
              <a:gd name="connsiteX24" fmla="*/ 890737 w 1104900"/>
              <a:gd name="connsiteY24" fmla="*/ 159617 h 61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04900" h="614178">
                <a:moveTo>
                  <a:pt x="890737" y="159617"/>
                </a:moveTo>
                <a:lnTo>
                  <a:pt x="746721" y="231625"/>
                </a:lnTo>
                <a:cubicBezTo>
                  <a:pt x="716559" y="242737"/>
                  <a:pt x="634455" y="290933"/>
                  <a:pt x="602705" y="303633"/>
                </a:cubicBezTo>
                <a:cubicBezTo>
                  <a:pt x="556668" y="324271"/>
                  <a:pt x="498377" y="355004"/>
                  <a:pt x="458689" y="375641"/>
                </a:cubicBezTo>
                <a:lnTo>
                  <a:pt x="386681" y="375641"/>
                </a:lnTo>
                <a:cubicBezTo>
                  <a:pt x="353344" y="391516"/>
                  <a:pt x="271240" y="362941"/>
                  <a:pt x="242665" y="375641"/>
                </a:cubicBezTo>
                <a:cubicBezTo>
                  <a:pt x="195040" y="399454"/>
                  <a:pt x="88069" y="435669"/>
                  <a:pt x="47625" y="457200"/>
                </a:cubicBezTo>
                <a:lnTo>
                  <a:pt x="0" y="504825"/>
                </a:lnTo>
                <a:cubicBezTo>
                  <a:pt x="8504" y="515234"/>
                  <a:pt x="70206" y="561591"/>
                  <a:pt x="98649" y="576064"/>
                </a:cubicBezTo>
                <a:cubicBezTo>
                  <a:pt x="126585" y="594688"/>
                  <a:pt x="139109" y="583777"/>
                  <a:pt x="170657" y="591664"/>
                </a:cubicBezTo>
                <a:cubicBezTo>
                  <a:pt x="211366" y="605067"/>
                  <a:pt x="326674" y="591664"/>
                  <a:pt x="386681" y="591664"/>
                </a:cubicBezTo>
                <a:cubicBezTo>
                  <a:pt x="419836" y="587980"/>
                  <a:pt x="496927" y="614178"/>
                  <a:pt x="530697" y="591665"/>
                </a:cubicBezTo>
                <a:lnTo>
                  <a:pt x="530697" y="591665"/>
                </a:lnTo>
                <a:cubicBezTo>
                  <a:pt x="576568" y="587078"/>
                  <a:pt x="668688" y="526810"/>
                  <a:pt x="714375" y="514350"/>
                </a:cubicBezTo>
                <a:lnTo>
                  <a:pt x="828675" y="476250"/>
                </a:lnTo>
                <a:cubicBezTo>
                  <a:pt x="854075" y="469900"/>
                  <a:pt x="880037" y="465479"/>
                  <a:pt x="904875" y="457200"/>
                </a:cubicBezTo>
                <a:cubicBezTo>
                  <a:pt x="931862" y="450850"/>
                  <a:pt x="969963" y="442912"/>
                  <a:pt x="990600" y="438150"/>
                </a:cubicBezTo>
                <a:cubicBezTo>
                  <a:pt x="1003437" y="435583"/>
                  <a:pt x="1022053" y="378816"/>
                  <a:pt x="1034753" y="375641"/>
                </a:cubicBezTo>
                <a:cubicBezTo>
                  <a:pt x="1059088" y="302635"/>
                  <a:pt x="1027032" y="441132"/>
                  <a:pt x="1047750" y="285750"/>
                </a:cubicBezTo>
                <a:cubicBezTo>
                  <a:pt x="1053091" y="259656"/>
                  <a:pt x="1062038" y="242887"/>
                  <a:pt x="1066800" y="219075"/>
                </a:cubicBezTo>
                <a:cubicBezTo>
                  <a:pt x="1071008" y="193826"/>
                  <a:pt x="1073334" y="168297"/>
                  <a:pt x="1076325" y="142875"/>
                </a:cubicBezTo>
                <a:cubicBezTo>
                  <a:pt x="1079684" y="114321"/>
                  <a:pt x="1080211" y="85343"/>
                  <a:pt x="1085850" y="57150"/>
                </a:cubicBezTo>
                <a:cubicBezTo>
                  <a:pt x="1089788" y="37459"/>
                  <a:pt x="1098550" y="19050"/>
                  <a:pt x="1104900" y="0"/>
                </a:cubicBezTo>
                <a:cubicBezTo>
                  <a:pt x="1084383" y="5077"/>
                  <a:pt x="992361" y="69357"/>
                  <a:pt x="962745" y="87609"/>
                </a:cubicBezTo>
                <a:lnTo>
                  <a:pt x="890737" y="159617"/>
                </a:lnTo>
                <a:close/>
              </a:path>
            </a:pathLst>
          </a:custGeom>
          <a:solidFill>
            <a:srgbClr val="FFFF99"/>
          </a:solidFill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 rot="10800000">
            <a:off x="3131840" y="4293096"/>
            <a:ext cx="1728192" cy="723732"/>
          </a:xfrm>
          <a:custGeom>
            <a:avLst/>
            <a:gdLst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71870 w 1148120"/>
              <a:gd name="connsiteY8" fmla="*/ 219590 h 667265"/>
              <a:gd name="connsiteX9" fmla="*/ 643295 w 1148120"/>
              <a:gd name="connsiteY9" fmla="*/ 238640 h 667265"/>
              <a:gd name="connsiteX10" fmla="*/ 576620 w 1148120"/>
              <a:gd name="connsiteY10" fmla="*/ 257690 h 667265"/>
              <a:gd name="connsiteX11" fmla="*/ 538520 w 1148120"/>
              <a:gd name="connsiteY11" fmla="*/ 276740 h 667265"/>
              <a:gd name="connsiteX12" fmla="*/ 509945 w 1148120"/>
              <a:gd name="connsiteY12" fmla="*/ 286265 h 667265"/>
              <a:gd name="connsiteX13" fmla="*/ 481370 w 1148120"/>
              <a:gd name="connsiteY13" fmla="*/ 305315 h 667265"/>
              <a:gd name="connsiteX14" fmla="*/ 452795 w 1148120"/>
              <a:gd name="connsiteY14" fmla="*/ 314840 h 667265"/>
              <a:gd name="connsiteX15" fmla="*/ 424220 w 1148120"/>
              <a:gd name="connsiteY15" fmla="*/ 333890 h 667265"/>
              <a:gd name="connsiteX16" fmla="*/ 395645 w 1148120"/>
              <a:gd name="connsiteY16" fmla="*/ 343415 h 667265"/>
              <a:gd name="connsiteX17" fmla="*/ 338495 w 1148120"/>
              <a:gd name="connsiteY17" fmla="*/ 381515 h 667265"/>
              <a:gd name="connsiteX18" fmla="*/ 281345 w 1148120"/>
              <a:gd name="connsiteY18" fmla="*/ 410090 h 667265"/>
              <a:gd name="connsiteX19" fmla="*/ 224195 w 1148120"/>
              <a:gd name="connsiteY19" fmla="*/ 429140 h 667265"/>
              <a:gd name="connsiteX20" fmla="*/ 167045 w 1148120"/>
              <a:gd name="connsiteY20" fmla="*/ 457715 h 667265"/>
              <a:gd name="connsiteX21" fmla="*/ 138470 w 1148120"/>
              <a:gd name="connsiteY21" fmla="*/ 476765 h 667265"/>
              <a:gd name="connsiteX22" fmla="*/ 109895 w 1148120"/>
              <a:gd name="connsiteY22" fmla="*/ 486290 h 667265"/>
              <a:gd name="connsiteX23" fmla="*/ 52745 w 1148120"/>
              <a:gd name="connsiteY23" fmla="*/ 524390 h 667265"/>
              <a:gd name="connsiteX24" fmla="*/ 24170 w 1148120"/>
              <a:gd name="connsiteY24" fmla="*/ 543440 h 667265"/>
              <a:gd name="connsiteX25" fmla="*/ 5120 w 1148120"/>
              <a:gd name="connsiteY25" fmla="*/ 572015 h 667265"/>
              <a:gd name="connsiteX26" fmla="*/ 33695 w 1148120"/>
              <a:gd name="connsiteY26" fmla="*/ 562490 h 667265"/>
              <a:gd name="connsiteX27" fmla="*/ 100370 w 1148120"/>
              <a:gd name="connsiteY27" fmla="*/ 572015 h 667265"/>
              <a:gd name="connsiteX28" fmla="*/ 157520 w 1148120"/>
              <a:gd name="connsiteY28" fmla="*/ 600590 h 667265"/>
              <a:gd name="connsiteX29" fmla="*/ 262295 w 1148120"/>
              <a:gd name="connsiteY29" fmla="*/ 629165 h 667265"/>
              <a:gd name="connsiteX30" fmla="*/ 290870 w 1148120"/>
              <a:gd name="connsiteY30" fmla="*/ 648215 h 667265"/>
              <a:gd name="connsiteX31" fmla="*/ 348020 w 1148120"/>
              <a:gd name="connsiteY31" fmla="*/ 667265 h 667265"/>
              <a:gd name="connsiteX32" fmla="*/ 490895 w 1148120"/>
              <a:gd name="connsiteY32" fmla="*/ 638690 h 667265"/>
              <a:gd name="connsiteX33" fmla="*/ 576620 w 1148120"/>
              <a:gd name="connsiteY33" fmla="*/ 600590 h 667265"/>
              <a:gd name="connsiteX34" fmla="*/ 719495 w 1148120"/>
              <a:gd name="connsiteY34" fmla="*/ 581540 h 667265"/>
              <a:gd name="connsiteX35" fmla="*/ 805220 w 1148120"/>
              <a:gd name="connsiteY35" fmla="*/ 552965 h 667265"/>
              <a:gd name="connsiteX36" fmla="*/ 833795 w 1148120"/>
              <a:gd name="connsiteY36" fmla="*/ 543440 h 667265"/>
              <a:gd name="connsiteX37" fmla="*/ 909995 w 1148120"/>
              <a:gd name="connsiteY37" fmla="*/ 524390 h 667265"/>
              <a:gd name="connsiteX38" fmla="*/ 938570 w 1148120"/>
              <a:gd name="connsiteY38" fmla="*/ 514865 h 667265"/>
              <a:gd name="connsiteX39" fmla="*/ 995720 w 1148120"/>
              <a:gd name="connsiteY39" fmla="*/ 505340 h 667265"/>
              <a:gd name="connsiteX40" fmla="*/ 1033820 w 1148120"/>
              <a:gd name="connsiteY40" fmla="*/ 495815 h 667265"/>
              <a:gd name="connsiteX41" fmla="*/ 1052870 w 1148120"/>
              <a:gd name="connsiteY41" fmla="*/ 352940 h 667265"/>
              <a:gd name="connsiteX42" fmla="*/ 1062395 w 1148120"/>
              <a:gd name="connsiteY42" fmla="*/ 324365 h 667265"/>
              <a:gd name="connsiteX43" fmla="*/ 1071920 w 1148120"/>
              <a:gd name="connsiteY43" fmla="*/ 286265 h 667265"/>
              <a:gd name="connsiteX44" fmla="*/ 1081445 w 1148120"/>
              <a:gd name="connsiteY44" fmla="*/ 210065 h 667265"/>
              <a:gd name="connsiteX45" fmla="*/ 1090970 w 1148120"/>
              <a:gd name="connsiteY45" fmla="*/ 124340 h 667265"/>
              <a:gd name="connsiteX46" fmla="*/ 1110020 w 1148120"/>
              <a:gd name="connsiteY46" fmla="*/ 67190 h 667265"/>
              <a:gd name="connsiteX47" fmla="*/ 1119545 w 1148120"/>
              <a:gd name="connsiteY47" fmla="*/ 38615 h 667265"/>
              <a:gd name="connsiteX48" fmla="*/ 1148120 w 1148120"/>
              <a:gd name="connsiteY48" fmla="*/ 10040 h 667265"/>
              <a:gd name="connsiteX49" fmla="*/ 1119545 w 1148120"/>
              <a:gd name="connsiteY49" fmla="*/ 19565 h 667265"/>
              <a:gd name="connsiteX50" fmla="*/ 1100495 w 1148120"/>
              <a:gd name="connsiteY50" fmla="*/ 48140 h 667265"/>
              <a:gd name="connsiteX51" fmla="*/ 1043345 w 1148120"/>
              <a:gd name="connsiteY51" fmla="*/ 67190 h 667265"/>
              <a:gd name="connsiteX52" fmla="*/ 1014770 w 1148120"/>
              <a:gd name="connsiteY52" fmla="*/ 76715 h 667265"/>
              <a:gd name="connsiteX53" fmla="*/ 986195 w 1148120"/>
              <a:gd name="connsiteY53" fmla="*/ 95765 h 667265"/>
              <a:gd name="connsiteX54" fmla="*/ 986195 w 1148120"/>
              <a:gd name="connsiteY54" fmla="*/ 114815 h 667265"/>
              <a:gd name="connsiteX55" fmla="*/ 976670 w 1148120"/>
              <a:gd name="connsiteY55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71870 w 1148120"/>
              <a:gd name="connsiteY8" fmla="*/ 219590 h 667265"/>
              <a:gd name="connsiteX9" fmla="*/ 643295 w 1148120"/>
              <a:gd name="connsiteY9" fmla="*/ 238640 h 667265"/>
              <a:gd name="connsiteX10" fmla="*/ 576620 w 1148120"/>
              <a:gd name="connsiteY10" fmla="*/ 257690 h 667265"/>
              <a:gd name="connsiteX11" fmla="*/ 538520 w 1148120"/>
              <a:gd name="connsiteY11" fmla="*/ 276740 h 667265"/>
              <a:gd name="connsiteX12" fmla="*/ 509945 w 1148120"/>
              <a:gd name="connsiteY12" fmla="*/ 286265 h 667265"/>
              <a:gd name="connsiteX13" fmla="*/ 481370 w 1148120"/>
              <a:gd name="connsiteY13" fmla="*/ 305315 h 667265"/>
              <a:gd name="connsiteX14" fmla="*/ 424220 w 1148120"/>
              <a:gd name="connsiteY14" fmla="*/ 333890 h 667265"/>
              <a:gd name="connsiteX15" fmla="*/ 395645 w 1148120"/>
              <a:gd name="connsiteY15" fmla="*/ 343415 h 667265"/>
              <a:gd name="connsiteX16" fmla="*/ 338495 w 1148120"/>
              <a:gd name="connsiteY16" fmla="*/ 381515 h 667265"/>
              <a:gd name="connsiteX17" fmla="*/ 281345 w 1148120"/>
              <a:gd name="connsiteY17" fmla="*/ 410090 h 667265"/>
              <a:gd name="connsiteX18" fmla="*/ 224195 w 1148120"/>
              <a:gd name="connsiteY18" fmla="*/ 429140 h 667265"/>
              <a:gd name="connsiteX19" fmla="*/ 167045 w 1148120"/>
              <a:gd name="connsiteY19" fmla="*/ 457715 h 667265"/>
              <a:gd name="connsiteX20" fmla="*/ 138470 w 1148120"/>
              <a:gd name="connsiteY20" fmla="*/ 476765 h 667265"/>
              <a:gd name="connsiteX21" fmla="*/ 109895 w 1148120"/>
              <a:gd name="connsiteY21" fmla="*/ 486290 h 667265"/>
              <a:gd name="connsiteX22" fmla="*/ 52745 w 1148120"/>
              <a:gd name="connsiteY22" fmla="*/ 524390 h 667265"/>
              <a:gd name="connsiteX23" fmla="*/ 24170 w 1148120"/>
              <a:gd name="connsiteY23" fmla="*/ 543440 h 667265"/>
              <a:gd name="connsiteX24" fmla="*/ 5120 w 1148120"/>
              <a:gd name="connsiteY24" fmla="*/ 572015 h 667265"/>
              <a:gd name="connsiteX25" fmla="*/ 33695 w 1148120"/>
              <a:gd name="connsiteY25" fmla="*/ 562490 h 667265"/>
              <a:gd name="connsiteX26" fmla="*/ 100370 w 1148120"/>
              <a:gd name="connsiteY26" fmla="*/ 572015 h 667265"/>
              <a:gd name="connsiteX27" fmla="*/ 157520 w 1148120"/>
              <a:gd name="connsiteY27" fmla="*/ 600590 h 667265"/>
              <a:gd name="connsiteX28" fmla="*/ 262295 w 1148120"/>
              <a:gd name="connsiteY28" fmla="*/ 629165 h 667265"/>
              <a:gd name="connsiteX29" fmla="*/ 290870 w 1148120"/>
              <a:gd name="connsiteY29" fmla="*/ 648215 h 667265"/>
              <a:gd name="connsiteX30" fmla="*/ 348020 w 1148120"/>
              <a:gd name="connsiteY30" fmla="*/ 667265 h 667265"/>
              <a:gd name="connsiteX31" fmla="*/ 490895 w 1148120"/>
              <a:gd name="connsiteY31" fmla="*/ 638690 h 667265"/>
              <a:gd name="connsiteX32" fmla="*/ 576620 w 1148120"/>
              <a:gd name="connsiteY32" fmla="*/ 600590 h 667265"/>
              <a:gd name="connsiteX33" fmla="*/ 719495 w 1148120"/>
              <a:gd name="connsiteY33" fmla="*/ 581540 h 667265"/>
              <a:gd name="connsiteX34" fmla="*/ 805220 w 1148120"/>
              <a:gd name="connsiteY34" fmla="*/ 552965 h 667265"/>
              <a:gd name="connsiteX35" fmla="*/ 833795 w 1148120"/>
              <a:gd name="connsiteY35" fmla="*/ 543440 h 667265"/>
              <a:gd name="connsiteX36" fmla="*/ 909995 w 1148120"/>
              <a:gd name="connsiteY36" fmla="*/ 524390 h 667265"/>
              <a:gd name="connsiteX37" fmla="*/ 938570 w 1148120"/>
              <a:gd name="connsiteY37" fmla="*/ 514865 h 667265"/>
              <a:gd name="connsiteX38" fmla="*/ 995720 w 1148120"/>
              <a:gd name="connsiteY38" fmla="*/ 505340 h 667265"/>
              <a:gd name="connsiteX39" fmla="*/ 1033820 w 1148120"/>
              <a:gd name="connsiteY39" fmla="*/ 495815 h 667265"/>
              <a:gd name="connsiteX40" fmla="*/ 1052870 w 1148120"/>
              <a:gd name="connsiteY40" fmla="*/ 352940 h 667265"/>
              <a:gd name="connsiteX41" fmla="*/ 1062395 w 1148120"/>
              <a:gd name="connsiteY41" fmla="*/ 324365 h 667265"/>
              <a:gd name="connsiteX42" fmla="*/ 1071920 w 1148120"/>
              <a:gd name="connsiteY42" fmla="*/ 286265 h 667265"/>
              <a:gd name="connsiteX43" fmla="*/ 1081445 w 1148120"/>
              <a:gd name="connsiteY43" fmla="*/ 210065 h 667265"/>
              <a:gd name="connsiteX44" fmla="*/ 1090970 w 1148120"/>
              <a:gd name="connsiteY44" fmla="*/ 124340 h 667265"/>
              <a:gd name="connsiteX45" fmla="*/ 1110020 w 1148120"/>
              <a:gd name="connsiteY45" fmla="*/ 67190 h 667265"/>
              <a:gd name="connsiteX46" fmla="*/ 1119545 w 1148120"/>
              <a:gd name="connsiteY46" fmla="*/ 38615 h 667265"/>
              <a:gd name="connsiteX47" fmla="*/ 1148120 w 1148120"/>
              <a:gd name="connsiteY47" fmla="*/ 10040 h 667265"/>
              <a:gd name="connsiteX48" fmla="*/ 1119545 w 1148120"/>
              <a:gd name="connsiteY48" fmla="*/ 19565 h 667265"/>
              <a:gd name="connsiteX49" fmla="*/ 1100495 w 1148120"/>
              <a:gd name="connsiteY49" fmla="*/ 48140 h 667265"/>
              <a:gd name="connsiteX50" fmla="*/ 1043345 w 1148120"/>
              <a:gd name="connsiteY50" fmla="*/ 67190 h 667265"/>
              <a:gd name="connsiteX51" fmla="*/ 1014770 w 1148120"/>
              <a:gd name="connsiteY51" fmla="*/ 76715 h 667265"/>
              <a:gd name="connsiteX52" fmla="*/ 986195 w 1148120"/>
              <a:gd name="connsiteY52" fmla="*/ 95765 h 667265"/>
              <a:gd name="connsiteX53" fmla="*/ 986195 w 1148120"/>
              <a:gd name="connsiteY53" fmla="*/ 114815 h 667265"/>
              <a:gd name="connsiteX54" fmla="*/ 976670 w 1148120"/>
              <a:gd name="connsiteY54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71870 w 1148120"/>
              <a:gd name="connsiteY8" fmla="*/ 219590 h 667265"/>
              <a:gd name="connsiteX9" fmla="*/ 643295 w 1148120"/>
              <a:gd name="connsiteY9" fmla="*/ 238640 h 667265"/>
              <a:gd name="connsiteX10" fmla="*/ 576620 w 1148120"/>
              <a:gd name="connsiteY10" fmla="*/ 257690 h 667265"/>
              <a:gd name="connsiteX11" fmla="*/ 509945 w 1148120"/>
              <a:gd name="connsiteY11" fmla="*/ 286265 h 667265"/>
              <a:gd name="connsiteX12" fmla="*/ 481370 w 1148120"/>
              <a:gd name="connsiteY12" fmla="*/ 305315 h 667265"/>
              <a:gd name="connsiteX13" fmla="*/ 424220 w 1148120"/>
              <a:gd name="connsiteY13" fmla="*/ 333890 h 667265"/>
              <a:gd name="connsiteX14" fmla="*/ 395645 w 1148120"/>
              <a:gd name="connsiteY14" fmla="*/ 343415 h 667265"/>
              <a:gd name="connsiteX15" fmla="*/ 338495 w 1148120"/>
              <a:gd name="connsiteY15" fmla="*/ 381515 h 667265"/>
              <a:gd name="connsiteX16" fmla="*/ 281345 w 1148120"/>
              <a:gd name="connsiteY16" fmla="*/ 410090 h 667265"/>
              <a:gd name="connsiteX17" fmla="*/ 224195 w 1148120"/>
              <a:gd name="connsiteY17" fmla="*/ 429140 h 667265"/>
              <a:gd name="connsiteX18" fmla="*/ 167045 w 1148120"/>
              <a:gd name="connsiteY18" fmla="*/ 457715 h 667265"/>
              <a:gd name="connsiteX19" fmla="*/ 138470 w 1148120"/>
              <a:gd name="connsiteY19" fmla="*/ 476765 h 667265"/>
              <a:gd name="connsiteX20" fmla="*/ 109895 w 1148120"/>
              <a:gd name="connsiteY20" fmla="*/ 486290 h 667265"/>
              <a:gd name="connsiteX21" fmla="*/ 52745 w 1148120"/>
              <a:gd name="connsiteY21" fmla="*/ 524390 h 667265"/>
              <a:gd name="connsiteX22" fmla="*/ 24170 w 1148120"/>
              <a:gd name="connsiteY22" fmla="*/ 543440 h 667265"/>
              <a:gd name="connsiteX23" fmla="*/ 5120 w 1148120"/>
              <a:gd name="connsiteY23" fmla="*/ 572015 h 667265"/>
              <a:gd name="connsiteX24" fmla="*/ 33695 w 1148120"/>
              <a:gd name="connsiteY24" fmla="*/ 562490 h 667265"/>
              <a:gd name="connsiteX25" fmla="*/ 100370 w 1148120"/>
              <a:gd name="connsiteY25" fmla="*/ 572015 h 667265"/>
              <a:gd name="connsiteX26" fmla="*/ 157520 w 1148120"/>
              <a:gd name="connsiteY26" fmla="*/ 600590 h 667265"/>
              <a:gd name="connsiteX27" fmla="*/ 262295 w 1148120"/>
              <a:gd name="connsiteY27" fmla="*/ 629165 h 667265"/>
              <a:gd name="connsiteX28" fmla="*/ 290870 w 1148120"/>
              <a:gd name="connsiteY28" fmla="*/ 648215 h 667265"/>
              <a:gd name="connsiteX29" fmla="*/ 348020 w 1148120"/>
              <a:gd name="connsiteY29" fmla="*/ 667265 h 667265"/>
              <a:gd name="connsiteX30" fmla="*/ 490895 w 1148120"/>
              <a:gd name="connsiteY30" fmla="*/ 638690 h 667265"/>
              <a:gd name="connsiteX31" fmla="*/ 576620 w 1148120"/>
              <a:gd name="connsiteY31" fmla="*/ 600590 h 667265"/>
              <a:gd name="connsiteX32" fmla="*/ 719495 w 1148120"/>
              <a:gd name="connsiteY32" fmla="*/ 581540 h 667265"/>
              <a:gd name="connsiteX33" fmla="*/ 805220 w 1148120"/>
              <a:gd name="connsiteY33" fmla="*/ 552965 h 667265"/>
              <a:gd name="connsiteX34" fmla="*/ 833795 w 1148120"/>
              <a:gd name="connsiteY34" fmla="*/ 543440 h 667265"/>
              <a:gd name="connsiteX35" fmla="*/ 909995 w 1148120"/>
              <a:gd name="connsiteY35" fmla="*/ 524390 h 667265"/>
              <a:gd name="connsiteX36" fmla="*/ 938570 w 1148120"/>
              <a:gd name="connsiteY36" fmla="*/ 514865 h 667265"/>
              <a:gd name="connsiteX37" fmla="*/ 995720 w 1148120"/>
              <a:gd name="connsiteY37" fmla="*/ 505340 h 667265"/>
              <a:gd name="connsiteX38" fmla="*/ 1033820 w 1148120"/>
              <a:gd name="connsiteY38" fmla="*/ 495815 h 667265"/>
              <a:gd name="connsiteX39" fmla="*/ 1052870 w 1148120"/>
              <a:gd name="connsiteY39" fmla="*/ 352940 h 667265"/>
              <a:gd name="connsiteX40" fmla="*/ 1062395 w 1148120"/>
              <a:gd name="connsiteY40" fmla="*/ 324365 h 667265"/>
              <a:gd name="connsiteX41" fmla="*/ 1071920 w 1148120"/>
              <a:gd name="connsiteY41" fmla="*/ 286265 h 667265"/>
              <a:gd name="connsiteX42" fmla="*/ 1081445 w 1148120"/>
              <a:gd name="connsiteY42" fmla="*/ 210065 h 667265"/>
              <a:gd name="connsiteX43" fmla="*/ 1090970 w 1148120"/>
              <a:gd name="connsiteY43" fmla="*/ 124340 h 667265"/>
              <a:gd name="connsiteX44" fmla="*/ 1110020 w 1148120"/>
              <a:gd name="connsiteY44" fmla="*/ 67190 h 667265"/>
              <a:gd name="connsiteX45" fmla="*/ 1119545 w 1148120"/>
              <a:gd name="connsiteY45" fmla="*/ 38615 h 667265"/>
              <a:gd name="connsiteX46" fmla="*/ 1148120 w 1148120"/>
              <a:gd name="connsiteY46" fmla="*/ 10040 h 667265"/>
              <a:gd name="connsiteX47" fmla="*/ 1119545 w 1148120"/>
              <a:gd name="connsiteY47" fmla="*/ 19565 h 667265"/>
              <a:gd name="connsiteX48" fmla="*/ 1100495 w 1148120"/>
              <a:gd name="connsiteY48" fmla="*/ 48140 h 667265"/>
              <a:gd name="connsiteX49" fmla="*/ 1043345 w 1148120"/>
              <a:gd name="connsiteY49" fmla="*/ 67190 h 667265"/>
              <a:gd name="connsiteX50" fmla="*/ 1014770 w 1148120"/>
              <a:gd name="connsiteY50" fmla="*/ 76715 h 667265"/>
              <a:gd name="connsiteX51" fmla="*/ 986195 w 1148120"/>
              <a:gd name="connsiteY51" fmla="*/ 95765 h 667265"/>
              <a:gd name="connsiteX52" fmla="*/ 986195 w 1148120"/>
              <a:gd name="connsiteY52" fmla="*/ 114815 h 667265"/>
              <a:gd name="connsiteX53" fmla="*/ 976670 w 1148120"/>
              <a:gd name="connsiteY53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1014770 w 1148120"/>
              <a:gd name="connsiteY49" fmla="*/ 76715 h 667265"/>
              <a:gd name="connsiteX50" fmla="*/ 986195 w 1148120"/>
              <a:gd name="connsiteY50" fmla="*/ 95765 h 667265"/>
              <a:gd name="connsiteX51" fmla="*/ 986195 w 1148120"/>
              <a:gd name="connsiteY51" fmla="*/ 114815 h 667265"/>
              <a:gd name="connsiteX52" fmla="*/ 976670 w 1148120"/>
              <a:gd name="connsiteY52" fmla="*/ 105290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1014770 w 1148120"/>
              <a:gd name="connsiteY49" fmla="*/ 76715 h 667265"/>
              <a:gd name="connsiteX50" fmla="*/ 986195 w 1148120"/>
              <a:gd name="connsiteY50" fmla="*/ 95765 h 667265"/>
              <a:gd name="connsiteX51" fmla="*/ 986195 w 1148120"/>
              <a:gd name="connsiteY51" fmla="*/ 114815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1014770 w 1148120"/>
              <a:gd name="connsiteY49" fmla="*/ 76715 h 667265"/>
              <a:gd name="connsiteX50" fmla="*/ 986195 w 1148120"/>
              <a:gd name="connsiteY50" fmla="*/ 95765 h 667265"/>
              <a:gd name="connsiteX0" fmla="*/ 1071920 w 1148120"/>
              <a:gd name="connsiteY0" fmla="*/ 19565 h 667265"/>
              <a:gd name="connsiteX1" fmla="*/ 1071920 w 1148120"/>
              <a:gd name="connsiteY1" fmla="*/ 19565 h 667265"/>
              <a:gd name="connsiteX2" fmla="*/ 1024295 w 1148120"/>
              <a:gd name="connsiteY2" fmla="*/ 86240 h 667265"/>
              <a:gd name="connsiteX3" fmla="*/ 938570 w 1148120"/>
              <a:gd name="connsiteY3" fmla="*/ 114815 h 667265"/>
              <a:gd name="connsiteX4" fmla="*/ 909995 w 1148120"/>
              <a:gd name="connsiteY4" fmla="*/ 124340 h 667265"/>
              <a:gd name="connsiteX5" fmla="*/ 852845 w 1148120"/>
              <a:gd name="connsiteY5" fmla="*/ 152915 h 667265"/>
              <a:gd name="connsiteX6" fmla="*/ 757595 w 1148120"/>
              <a:gd name="connsiteY6" fmla="*/ 191015 h 667265"/>
              <a:gd name="connsiteX7" fmla="*/ 700445 w 1148120"/>
              <a:gd name="connsiteY7" fmla="*/ 210065 h 667265"/>
              <a:gd name="connsiteX8" fmla="*/ 643295 w 1148120"/>
              <a:gd name="connsiteY8" fmla="*/ 238640 h 667265"/>
              <a:gd name="connsiteX9" fmla="*/ 576620 w 1148120"/>
              <a:gd name="connsiteY9" fmla="*/ 257690 h 667265"/>
              <a:gd name="connsiteX10" fmla="*/ 509945 w 1148120"/>
              <a:gd name="connsiteY10" fmla="*/ 286265 h 667265"/>
              <a:gd name="connsiteX11" fmla="*/ 481370 w 1148120"/>
              <a:gd name="connsiteY11" fmla="*/ 305315 h 667265"/>
              <a:gd name="connsiteX12" fmla="*/ 424220 w 1148120"/>
              <a:gd name="connsiteY12" fmla="*/ 333890 h 667265"/>
              <a:gd name="connsiteX13" fmla="*/ 395645 w 1148120"/>
              <a:gd name="connsiteY13" fmla="*/ 343415 h 667265"/>
              <a:gd name="connsiteX14" fmla="*/ 338495 w 1148120"/>
              <a:gd name="connsiteY14" fmla="*/ 381515 h 667265"/>
              <a:gd name="connsiteX15" fmla="*/ 281345 w 1148120"/>
              <a:gd name="connsiteY15" fmla="*/ 410090 h 667265"/>
              <a:gd name="connsiteX16" fmla="*/ 224195 w 1148120"/>
              <a:gd name="connsiteY16" fmla="*/ 429140 h 667265"/>
              <a:gd name="connsiteX17" fmla="*/ 167045 w 1148120"/>
              <a:gd name="connsiteY17" fmla="*/ 457715 h 667265"/>
              <a:gd name="connsiteX18" fmla="*/ 138470 w 1148120"/>
              <a:gd name="connsiteY18" fmla="*/ 476765 h 667265"/>
              <a:gd name="connsiteX19" fmla="*/ 109895 w 1148120"/>
              <a:gd name="connsiteY19" fmla="*/ 486290 h 667265"/>
              <a:gd name="connsiteX20" fmla="*/ 52745 w 1148120"/>
              <a:gd name="connsiteY20" fmla="*/ 524390 h 667265"/>
              <a:gd name="connsiteX21" fmla="*/ 24170 w 1148120"/>
              <a:gd name="connsiteY21" fmla="*/ 543440 h 667265"/>
              <a:gd name="connsiteX22" fmla="*/ 5120 w 1148120"/>
              <a:gd name="connsiteY22" fmla="*/ 572015 h 667265"/>
              <a:gd name="connsiteX23" fmla="*/ 33695 w 1148120"/>
              <a:gd name="connsiteY23" fmla="*/ 562490 h 667265"/>
              <a:gd name="connsiteX24" fmla="*/ 100370 w 1148120"/>
              <a:gd name="connsiteY24" fmla="*/ 572015 h 667265"/>
              <a:gd name="connsiteX25" fmla="*/ 157520 w 1148120"/>
              <a:gd name="connsiteY25" fmla="*/ 600590 h 667265"/>
              <a:gd name="connsiteX26" fmla="*/ 262295 w 1148120"/>
              <a:gd name="connsiteY26" fmla="*/ 629165 h 667265"/>
              <a:gd name="connsiteX27" fmla="*/ 290870 w 1148120"/>
              <a:gd name="connsiteY27" fmla="*/ 648215 h 667265"/>
              <a:gd name="connsiteX28" fmla="*/ 348020 w 1148120"/>
              <a:gd name="connsiteY28" fmla="*/ 667265 h 667265"/>
              <a:gd name="connsiteX29" fmla="*/ 490895 w 1148120"/>
              <a:gd name="connsiteY29" fmla="*/ 638690 h 667265"/>
              <a:gd name="connsiteX30" fmla="*/ 576620 w 1148120"/>
              <a:gd name="connsiteY30" fmla="*/ 600590 h 667265"/>
              <a:gd name="connsiteX31" fmla="*/ 719495 w 1148120"/>
              <a:gd name="connsiteY31" fmla="*/ 581540 h 667265"/>
              <a:gd name="connsiteX32" fmla="*/ 805220 w 1148120"/>
              <a:gd name="connsiteY32" fmla="*/ 552965 h 667265"/>
              <a:gd name="connsiteX33" fmla="*/ 833795 w 1148120"/>
              <a:gd name="connsiteY33" fmla="*/ 543440 h 667265"/>
              <a:gd name="connsiteX34" fmla="*/ 909995 w 1148120"/>
              <a:gd name="connsiteY34" fmla="*/ 524390 h 667265"/>
              <a:gd name="connsiteX35" fmla="*/ 938570 w 1148120"/>
              <a:gd name="connsiteY35" fmla="*/ 514865 h 667265"/>
              <a:gd name="connsiteX36" fmla="*/ 995720 w 1148120"/>
              <a:gd name="connsiteY36" fmla="*/ 505340 h 667265"/>
              <a:gd name="connsiteX37" fmla="*/ 1033820 w 1148120"/>
              <a:gd name="connsiteY37" fmla="*/ 495815 h 667265"/>
              <a:gd name="connsiteX38" fmla="*/ 1052870 w 1148120"/>
              <a:gd name="connsiteY38" fmla="*/ 352940 h 667265"/>
              <a:gd name="connsiteX39" fmla="*/ 1062395 w 1148120"/>
              <a:gd name="connsiteY39" fmla="*/ 324365 h 667265"/>
              <a:gd name="connsiteX40" fmla="*/ 1071920 w 1148120"/>
              <a:gd name="connsiteY40" fmla="*/ 286265 h 667265"/>
              <a:gd name="connsiteX41" fmla="*/ 1081445 w 1148120"/>
              <a:gd name="connsiteY41" fmla="*/ 210065 h 667265"/>
              <a:gd name="connsiteX42" fmla="*/ 1090970 w 1148120"/>
              <a:gd name="connsiteY42" fmla="*/ 124340 h 667265"/>
              <a:gd name="connsiteX43" fmla="*/ 1110020 w 1148120"/>
              <a:gd name="connsiteY43" fmla="*/ 67190 h 667265"/>
              <a:gd name="connsiteX44" fmla="*/ 1119545 w 1148120"/>
              <a:gd name="connsiteY44" fmla="*/ 38615 h 667265"/>
              <a:gd name="connsiteX45" fmla="*/ 1148120 w 1148120"/>
              <a:gd name="connsiteY45" fmla="*/ 10040 h 667265"/>
              <a:gd name="connsiteX46" fmla="*/ 1119545 w 1148120"/>
              <a:gd name="connsiteY46" fmla="*/ 19565 h 667265"/>
              <a:gd name="connsiteX47" fmla="*/ 1100495 w 1148120"/>
              <a:gd name="connsiteY47" fmla="*/ 48140 h 667265"/>
              <a:gd name="connsiteX48" fmla="*/ 1043345 w 1148120"/>
              <a:gd name="connsiteY48" fmla="*/ 67190 h 667265"/>
              <a:gd name="connsiteX49" fmla="*/ 986195 w 1148120"/>
              <a:gd name="connsiteY49" fmla="*/ 95765 h 667265"/>
              <a:gd name="connsiteX0" fmla="*/ 1071920 w 1148120"/>
              <a:gd name="connsiteY0" fmla="*/ 19565 h 667265"/>
              <a:gd name="connsiteX1" fmla="*/ 1024295 w 1148120"/>
              <a:gd name="connsiteY1" fmla="*/ 86240 h 667265"/>
              <a:gd name="connsiteX2" fmla="*/ 938570 w 1148120"/>
              <a:gd name="connsiteY2" fmla="*/ 114815 h 667265"/>
              <a:gd name="connsiteX3" fmla="*/ 909995 w 1148120"/>
              <a:gd name="connsiteY3" fmla="*/ 124340 h 667265"/>
              <a:gd name="connsiteX4" fmla="*/ 852845 w 1148120"/>
              <a:gd name="connsiteY4" fmla="*/ 152915 h 667265"/>
              <a:gd name="connsiteX5" fmla="*/ 757595 w 1148120"/>
              <a:gd name="connsiteY5" fmla="*/ 191015 h 667265"/>
              <a:gd name="connsiteX6" fmla="*/ 700445 w 1148120"/>
              <a:gd name="connsiteY6" fmla="*/ 210065 h 667265"/>
              <a:gd name="connsiteX7" fmla="*/ 643295 w 1148120"/>
              <a:gd name="connsiteY7" fmla="*/ 238640 h 667265"/>
              <a:gd name="connsiteX8" fmla="*/ 576620 w 1148120"/>
              <a:gd name="connsiteY8" fmla="*/ 257690 h 667265"/>
              <a:gd name="connsiteX9" fmla="*/ 509945 w 1148120"/>
              <a:gd name="connsiteY9" fmla="*/ 286265 h 667265"/>
              <a:gd name="connsiteX10" fmla="*/ 481370 w 1148120"/>
              <a:gd name="connsiteY10" fmla="*/ 305315 h 667265"/>
              <a:gd name="connsiteX11" fmla="*/ 424220 w 1148120"/>
              <a:gd name="connsiteY11" fmla="*/ 333890 h 667265"/>
              <a:gd name="connsiteX12" fmla="*/ 395645 w 1148120"/>
              <a:gd name="connsiteY12" fmla="*/ 343415 h 667265"/>
              <a:gd name="connsiteX13" fmla="*/ 338495 w 1148120"/>
              <a:gd name="connsiteY13" fmla="*/ 381515 h 667265"/>
              <a:gd name="connsiteX14" fmla="*/ 281345 w 1148120"/>
              <a:gd name="connsiteY14" fmla="*/ 410090 h 667265"/>
              <a:gd name="connsiteX15" fmla="*/ 224195 w 1148120"/>
              <a:gd name="connsiteY15" fmla="*/ 429140 h 667265"/>
              <a:gd name="connsiteX16" fmla="*/ 167045 w 1148120"/>
              <a:gd name="connsiteY16" fmla="*/ 457715 h 667265"/>
              <a:gd name="connsiteX17" fmla="*/ 138470 w 1148120"/>
              <a:gd name="connsiteY17" fmla="*/ 476765 h 667265"/>
              <a:gd name="connsiteX18" fmla="*/ 109895 w 1148120"/>
              <a:gd name="connsiteY18" fmla="*/ 486290 h 667265"/>
              <a:gd name="connsiteX19" fmla="*/ 52745 w 1148120"/>
              <a:gd name="connsiteY19" fmla="*/ 524390 h 667265"/>
              <a:gd name="connsiteX20" fmla="*/ 24170 w 1148120"/>
              <a:gd name="connsiteY20" fmla="*/ 543440 h 667265"/>
              <a:gd name="connsiteX21" fmla="*/ 5120 w 1148120"/>
              <a:gd name="connsiteY21" fmla="*/ 572015 h 667265"/>
              <a:gd name="connsiteX22" fmla="*/ 33695 w 1148120"/>
              <a:gd name="connsiteY22" fmla="*/ 562490 h 667265"/>
              <a:gd name="connsiteX23" fmla="*/ 100370 w 1148120"/>
              <a:gd name="connsiteY23" fmla="*/ 572015 h 667265"/>
              <a:gd name="connsiteX24" fmla="*/ 157520 w 1148120"/>
              <a:gd name="connsiteY24" fmla="*/ 600590 h 667265"/>
              <a:gd name="connsiteX25" fmla="*/ 262295 w 1148120"/>
              <a:gd name="connsiteY25" fmla="*/ 629165 h 667265"/>
              <a:gd name="connsiteX26" fmla="*/ 290870 w 1148120"/>
              <a:gd name="connsiteY26" fmla="*/ 648215 h 667265"/>
              <a:gd name="connsiteX27" fmla="*/ 348020 w 1148120"/>
              <a:gd name="connsiteY27" fmla="*/ 667265 h 667265"/>
              <a:gd name="connsiteX28" fmla="*/ 490895 w 1148120"/>
              <a:gd name="connsiteY28" fmla="*/ 638690 h 667265"/>
              <a:gd name="connsiteX29" fmla="*/ 576620 w 1148120"/>
              <a:gd name="connsiteY29" fmla="*/ 600590 h 667265"/>
              <a:gd name="connsiteX30" fmla="*/ 719495 w 1148120"/>
              <a:gd name="connsiteY30" fmla="*/ 581540 h 667265"/>
              <a:gd name="connsiteX31" fmla="*/ 805220 w 1148120"/>
              <a:gd name="connsiteY31" fmla="*/ 552965 h 667265"/>
              <a:gd name="connsiteX32" fmla="*/ 833795 w 1148120"/>
              <a:gd name="connsiteY32" fmla="*/ 543440 h 667265"/>
              <a:gd name="connsiteX33" fmla="*/ 909995 w 1148120"/>
              <a:gd name="connsiteY33" fmla="*/ 524390 h 667265"/>
              <a:gd name="connsiteX34" fmla="*/ 938570 w 1148120"/>
              <a:gd name="connsiteY34" fmla="*/ 514865 h 667265"/>
              <a:gd name="connsiteX35" fmla="*/ 995720 w 1148120"/>
              <a:gd name="connsiteY35" fmla="*/ 505340 h 667265"/>
              <a:gd name="connsiteX36" fmla="*/ 1033820 w 1148120"/>
              <a:gd name="connsiteY36" fmla="*/ 495815 h 667265"/>
              <a:gd name="connsiteX37" fmla="*/ 1052870 w 1148120"/>
              <a:gd name="connsiteY37" fmla="*/ 352940 h 667265"/>
              <a:gd name="connsiteX38" fmla="*/ 1062395 w 1148120"/>
              <a:gd name="connsiteY38" fmla="*/ 324365 h 667265"/>
              <a:gd name="connsiteX39" fmla="*/ 1071920 w 1148120"/>
              <a:gd name="connsiteY39" fmla="*/ 286265 h 667265"/>
              <a:gd name="connsiteX40" fmla="*/ 1081445 w 1148120"/>
              <a:gd name="connsiteY40" fmla="*/ 210065 h 667265"/>
              <a:gd name="connsiteX41" fmla="*/ 1090970 w 1148120"/>
              <a:gd name="connsiteY41" fmla="*/ 124340 h 667265"/>
              <a:gd name="connsiteX42" fmla="*/ 1110020 w 1148120"/>
              <a:gd name="connsiteY42" fmla="*/ 67190 h 667265"/>
              <a:gd name="connsiteX43" fmla="*/ 1119545 w 1148120"/>
              <a:gd name="connsiteY43" fmla="*/ 38615 h 667265"/>
              <a:gd name="connsiteX44" fmla="*/ 1148120 w 1148120"/>
              <a:gd name="connsiteY44" fmla="*/ 10040 h 667265"/>
              <a:gd name="connsiteX45" fmla="*/ 1119545 w 1148120"/>
              <a:gd name="connsiteY45" fmla="*/ 19565 h 667265"/>
              <a:gd name="connsiteX46" fmla="*/ 1100495 w 1148120"/>
              <a:gd name="connsiteY46" fmla="*/ 48140 h 667265"/>
              <a:gd name="connsiteX47" fmla="*/ 1043345 w 1148120"/>
              <a:gd name="connsiteY47" fmla="*/ 67190 h 667265"/>
              <a:gd name="connsiteX48" fmla="*/ 986195 w 1148120"/>
              <a:gd name="connsiteY48" fmla="*/ 95765 h 667265"/>
              <a:gd name="connsiteX0" fmla="*/ 1071920 w 1148120"/>
              <a:gd name="connsiteY0" fmla="*/ 9525 h 657225"/>
              <a:gd name="connsiteX1" fmla="*/ 1024295 w 1148120"/>
              <a:gd name="connsiteY1" fmla="*/ 76200 h 657225"/>
              <a:gd name="connsiteX2" fmla="*/ 938570 w 1148120"/>
              <a:gd name="connsiteY2" fmla="*/ 104775 h 657225"/>
              <a:gd name="connsiteX3" fmla="*/ 909995 w 1148120"/>
              <a:gd name="connsiteY3" fmla="*/ 114300 h 657225"/>
              <a:gd name="connsiteX4" fmla="*/ 852845 w 1148120"/>
              <a:gd name="connsiteY4" fmla="*/ 142875 h 657225"/>
              <a:gd name="connsiteX5" fmla="*/ 757595 w 1148120"/>
              <a:gd name="connsiteY5" fmla="*/ 180975 h 657225"/>
              <a:gd name="connsiteX6" fmla="*/ 700445 w 1148120"/>
              <a:gd name="connsiteY6" fmla="*/ 200025 h 657225"/>
              <a:gd name="connsiteX7" fmla="*/ 643295 w 1148120"/>
              <a:gd name="connsiteY7" fmla="*/ 228600 h 657225"/>
              <a:gd name="connsiteX8" fmla="*/ 576620 w 1148120"/>
              <a:gd name="connsiteY8" fmla="*/ 247650 h 657225"/>
              <a:gd name="connsiteX9" fmla="*/ 509945 w 1148120"/>
              <a:gd name="connsiteY9" fmla="*/ 276225 h 657225"/>
              <a:gd name="connsiteX10" fmla="*/ 481370 w 1148120"/>
              <a:gd name="connsiteY10" fmla="*/ 295275 h 657225"/>
              <a:gd name="connsiteX11" fmla="*/ 424220 w 1148120"/>
              <a:gd name="connsiteY11" fmla="*/ 323850 h 657225"/>
              <a:gd name="connsiteX12" fmla="*/ 395645 w 1148120"/>
              <a:gd name="connsiteY12" fmla="*/ 333375 h 657225"/>
              <a:gd name="connsiteX13" fmla="*/ 338495 w 1148120"/>
              <a:gd name="connsiteY13" fmla="*/ 371475 h 657225"/>
              <a:gd name="connsiteX14" fmla="*/ 281345 w 1148120"/>
              <a:gd name="connsiteY14" fmla="*/ 400050 h 657225"/>
              <a:gd name="connsiteX15" fmla="*/ 224195 w 1148120"/>
              <a:gd name="connsiteY15" fmla="*/ 419100 h 657225"/>
              <a:gd name="connsiteX16" fmla="*/ 167045 w 1148120"/>
              <a:gd name="connsiteY16" fmla="*/ 447675 h 657225"/>
              <a:gd name="connsiteX17" fmla="*/ 138470 w 1148120"/>
              <a:gd name="connsiteY17" fmla="*/ 466725 h 657225"/>
              <a:gd name="connsiteX18" fmla="*/ 109895 w 1148120"/>
              <a:gd name="connsiteY18" fmla="*/ 476250 h 657225"/>
              <a:gd name="connsiteX19" fmla="*/ 52745 w 1148120"/>
              <a:gd name="connsiteY19" fmla="*/ 514350 h 657225"/>
              <a:gd name="connsiteX20" fmla="*/ 24170 w 1148120"/>
              <a:gd name="connsiteY20" fmla="*/ 533400 h 657225"/>
              <a:gd name="connsiteX21" fmla="*/ 5120 w 1148120"/>
              <a:gd name="connsiteY21" fmla="*/ 561975 h 657225"/>
              <a:gd name="connsiteX22" fmla="*/ 33695 w 1148120"/>
              <a:gd name="connsiteY22" fmla="*/ 552450 h 657225"/>
              <a:gd name="connsiteX23" fmla="*/ 100370 w 1148120"/>
              <a:gd name="connsiteY23" fmla="*/ 561975 h 657225"/>
              <a:gd name="connsiteX24" fmla="*/ 157520 w 1148120"/>
              <a:gd name="connsiteY24" fmla="*/ 590550 h 657225"/>
              <a:gd name="connsiteX25" fmla="*/ 262295 w 1148120"/>
              <a:gd name="connsiteY25" fmla="*/ 619125 h 657225"/>
              <a:gd name="connsiteX26" fmla="*/ 290870 w 1148120"/>
              <a:gd name="connsiteY26" fmla="*/ 638175 h 657225"/>
              <a:gd name="connsiteX27" fmla="*/ 348020 w 1148120"/>
              <a:gd name="connsiteY27" fmla="*/ 657225 h 657225"/>
              <a:gd name="connsiteX28" fmla="*/ 490895 w 1148120"/>
              <a:gd name="connsiteY28" fmla="*/ 628650 h 657225"/>
              <a:gd name="connsiteX29" fmla="*/ 576620 w 1148120"/>
              <a:gd name="connsiteY29" fmla="*/ 590550 h 657225"/>
              <a:gd name="connsiteX30" fmla="*/ 719495 w 1148120"/>
              <a:gd name="connsiteY30" fmla="*/ 571500 h 657225"/>
              <a:gd name="connsiteX31" fmla="*/ 805220 w 1148120"/>
              <a:gd name="connsiteY31" fmla="*/ 542925 h 657225"/>
              <a:gd name="connsiteX32" fmla="*/ 833795 w 1148120"/>
              <a:gd name="connsiteY32" fmla="*/ 533400 h 657225"/>
              <a:gd name="connsiteX33" fmla="*/ 909995 w 1148120"/>
              <a:gd name="connsiteY33" fmla="*/ 514350 h 657225"/>
              <a:gd name="connsiteX34" fmla="*/ 938570 w 1148120"/>
              <a:gd name="connsiteY34" fmla="*/ 504825 h 657225"/>
              <a:gd name="connsiteX35" fmla="*/ 995720 w 1148120"/>
              <a:gd name="connsiteY35" fmla="*/ 495300 h 657225"/>
              <a:gd name="connsiteX36" fmla="*/ 1033820 w 1148120"/>
              <a:gd name="connsiteY36" fmla="*/ 485775 h 657225"/>
              <a:gd name="connsiteX37" fmla="*/ 1052870 w 1148120"/>
              <a:gd name="connsiteY37" fmla="*/ 342900 h 657225"/>
              <a:gd name="connsiteX38" fmla="*/ 1062395 w 1148120"/>
              <a:gd name="connsiteY38" fmla="*/ 314325 h 657225"/>
              <a:gd name="connsiteX39" fmla="*/ 1071920 w 1148120"/>
              <a:gd name="connsiteY39" fmla="*/ 276225 h 657225"/>
              <a:gd name="connsiteX40" fmla="*/ 1081445 w 1148120"/>
              <a:gd name="connsiteY40" fmla="*/ 200025 h 657225"/>
              <a:gd name="connsiteX41" fmla="*/ 1090970 w 1148120"/>
              <a:gd name="connsiteY41" fmla="*/ 114300 h 657225"/>
              <a:gd name="connsiteX42" fmla="*/ 1110020 w 1148120"/>
              <a:gd name="connsiteY42" fmla="*/ 57150 h 657225"/>
              <a:gd name="connsiteX43" fmla="*/ 1119545 w 1148120"/>
              <a:gd name="connsiteY43" fmla="*/ 28575 h 657225"/>
              <a:gd name="connsiteX44" fmla="*/ 1148120 w 1148120"/>
              <a:gd name="connsiteY44" fmla="*/ 0 h 657225"/>
              <a:gd name="connsiteX45" fmla="*/ 1100495 w 1148120"/>
              <a:gd name="connsiteY45" fmla="*/ 38100 h 657225"/>
              <a:gd name="connsiteX46" fmla="*/ 1043345 w 1148120"/>
              <a:gd name="connsiteY46" fmla="*/ 57150 h 657225"/>
              <a:gd name="connsiteX47" fmla="*/ 986195 w 1148120"/>
              <a:gd name="connsiteY47" fmla="*/ 85725 h 657225"/>
              <a:gd name="connsiteX0" fmla="*/ 1071920 w 1119545"/>
              <a:gd name="connsiteY0" fmla="*/ 0 h 647700"/>
              <a:gd name="connsiteX1" fmla="*/ 1024295 w 1119545"/>
              <a:gd name="connsiteY1" fmla="*/ 66675 h 647700"/>
              <a:gd name="connsiteX2" fmla="*/ 938570 w 1119545"/>
              <a:gd name="connsiteY2" fmla="*/ 95250 h 647700"/>
              <a:gd name="connsiteX3" fmla="*/ 909995 w 1119545"/>
              <a:gd name="connsiteY3" fmla="*/ 104775 h 647700"/>
              <a:gd name="connsiteX4" fmla="*/ 852845 w 1119545"/>
              <a:gd name="connsiteY4" fmla="*/ 133350 h 647700"/>
              <a:gd name="connsiteX5" fmla="*/ 757595 w 1119545"/>
              <a:gd name="connsiteY5" fmla="*/ 171450 h 647700"/>
              <a:gd name="connsiteX6" fmla="*/ 700445 w 1119545"/>
              <a:gd name="connsiteY6" fmla="*/ 190500 h 647700"/>
              <a:gd name="connsiteX7" fmla="*/ 643295 w 1119545"/>
              <a:gd name="connsiteY7" fmla="*/ 219075 h 647700"/>
              <a:gd name="connsiteX8" fmla="*/ 576620 w 1119545"/>
              <a:gd name="connsiteY8" fmla="*/ 238125 h 647700"/>
              <a:gd name="connsiteX9" fmla="*/ 509945 w 1119545"/>
              <a:gd name="connsiteY9" fmla="*/ 266700 h 647700"/>
              <a:gd name="connsiteX10" fmla="*/ 481370 w 1119545"/>
              <a:gd name="connsiteY10" fmla="*/ 285750 h 647700"/>
              <a:gd name="connsiteX11" fmla="*/ 424220 w 1119545"/>
              <a:gd name="connsiteY11" fmla="*/ 314325 h 647700"/>
              <a:gd name="connsiteX12" fmla="*/ 395645 w 1119545"/>
              <a:gd name="connsiteY12" fmla="*/ 323850 h 647700"/>
              <a:gd name="connsiteX13" fmla="*/ 338495 w 1119545"/>
              <a:gd name="connsiteY13" fmla="*/ 361950 h 647700"/>
              <a:gd name="connsiteX14" fmla="*/ 281345 w 1119545"/>
              <a:gd name="connsiteY14" fmla="*/ 390525 h 647700"/>
              <a:gd name="connsiteX15" fmla="*/ 224195 w 1119545"/>
              <a:gd name="connsiteY15" fmla="*/ 409575 h 647700"/>
              <a:gd name="connsiteX16" fmla="*/ 167045 w 1119545"/>
              <a:gd name="connsiteY16" fmla="*/ 438150 h 647700"/>
              <a:gd name="connsiteX17" fmla="*/ 138470 w 1119545"/>
              <a:gd name="connsiteY17" fmla="*/ 457200 h 647700"/>
              <a:gd name="connsiteX18" fmla="*/ 109895 w 1119545"/>
              <a:gd name="connsiteY18" fmla="*/ 466725 h 647700"/>
              <a:gd name="connsiteX19" fmla="*/ 52745 w 1119545"/>
              <a:gd name="connsiteY19" fmla="*/ 504825 h 647700"/>
              <a:gd name="connsiteX20" fmla="*/ 24170 w 1119545"/>
              <a:gd name="connsiteY20" fmla="*/ 523875 h 647700"/>
              <a:gd name="connsiteX21" fmla="*/ 5120 w 1119545"/>
              <a:gd name="connsiteY21" fmla="*/ 552450 h 647700"/>
              <a:gd name="connsiteX22" fmla="*/ 33695 w 1119545"/>
              <a:gd name="connsiteY22" fmla="*/ 542925 h 647700"/>
              <a:gd name="connsiteX23" fmla="*/ 100370 w 1119545"/>
              <a:gd name="connsiteY23" fmla="*/ 552450 h 647700"/>
              <a:gd name="connsiteX24" fmla="*/ 157520 w 1119545"/>
              <a:gd name="connsiteY24" fmla="*/ 581025 h 647700"/>
              <a:gd name="connsiteX25" fmla="*/ 262295 w 1119545"/>
              <a:gd name="connsiteY25" fmla="*/ 609600 h 647700"/>
              <a:gd name="connsiteX26" fmla="*/ 290870 w 1119545"/>
              <a:gd name="connsiteY26" fmla="*/ 628650 h 647700"/>
              <a:gd name="connsiteX27" fmla="*/ 348020 w 1119545"/>
              <a:gd name="connsiteY27" fmla="*/ 647700 h 647700"/>
              <a:gd name="connsiteX28" fmla="*/ 490895 w 1119545"/>
              <a:gd name="connsiteY28" fmla="*/ 619125 h 647700"/>
              <a:gd name="connsiteX29" fmla="*/ 576620 w 1119545"/>
              <a:gd name="connsiteY29" fmla="*/ 581025 h 647700"/>
              <a:gd name="connsiteX30" fmla="*/ 719495 w 1119545"/>
              <a:gd name="connsiteY30" fmla="*/ 561975 h 647700"/>
              <a:gd name="connsiteX31" fmla="*/ 805220 w 1119545"/>
              <a:gd name="connsiteY31" fmla="*/ 533400 h 647700"/>
              <a:gd name="connsiteX32" fmla="*/ 833795 w 1119545"/>
              <a:gd name="connsiteY32" fmla="*/ 523875 h 647700"/>
              <a:gd name="connsiteX33" fmla="*/ 909995 w 1119545"/>
              <a:gd name="connsiteY33" fmla="*/ 504825 h 647700"/>
              <a:gd name="connsiteX34" fmla="*/ 938570 w 1119545"/>
              <a:gd name="connsiteY34" fmla="*/ 495300 h 647700"/>
              <a:gd name="connsiteX35" fmla="*/ 995720 w 1119545"/>
              <a:gd name="connsiteY35" fmla="*/ 485775 h 647700"/>
              <a:gd name="connsiteX36" fmla="*/ 1033820 w 1119545"/>
              <a:gd name="connsiteY36" fmla="*/ 476250 h 647700"/>
              <a:gd name="connsiteX37" fmla="*/ 1052870 w 1119545"/>
              <a:gd name="connsiteY37" fmla="*/ 333375 h 647700"/>
              <a:gd name="connsiteX38" fmla="*/ 1062395 w 1119545"/>
              <a:gd name="connsiteY38" fmla="*/ 304800 h 647700"/>
              <a:gd name="connsiteX39" fmla="*/ 1071920 w 1119545"/>
              <a:gd name="connsiteY39" fmla="*/ 266700 h 647700"/>
              <a:gd name="connsiteX40" fmla="*/ 1081445 w 1119545"/>
              <a:gd name="connsiteY40" fmla="*/ 190500 h 647700"/>
              <a:gd name="connsiteX41" fmla="*/ 1090970 w 1119545"/>
              <a:gd name="connsiteY41" fmla="*/ 104775 h 647700"/>
              <a:gd name="connsiteX42" fmla="*/ 1110020 w 1119545"/>
              <a:gd name="connsiteY42" fmla="*/ 47625 h 647700"/>
              <a:gd name="connsiteX43" fmla="*/ 1119545 w 1119545"/>
              <a:gd name="connsiteY43" fmla="*/ 19050 h 647700"/>
              <a:gd name="connsiteX44" fmla="*/ 1100495 w 1119545"/>
              <a:gd name="connsiteY44" fmla="*/ 28575 h 647700"/>
              <a:gd name="connsiteX45" fmla="*/ 1043345 w 1119545"/>
              <a:gd name="connsiteY45" fmla="*/ 47625 h 647700"/>
              <a:gd name="connsiteX46" fmla="*/ 986195 w 1119545"/>
              <a:gd name="connsiteY46" fmla="*/ 76200 h 647700"/>
              <a:gd name="connsiteX0" fmla="*/ 1071920 w 1119545"/>
              <a:gd name="connsiteY0" fmla="*/ 0 h 647700"/>
              <a:gd name="connsiteX1" fmla="*/ 1024295 w 1119545"/>
              <a:gd name="connsiteY1" fmla="*/ 66675 h 647700"/>
              <a:gd name="connsiteX2" fmla="*/ 938570 w 1119545"/>
              <a:gd name="connsiteY2" fmla="*/ 95250 h 647700"/>
              <a:gd name="connsiteX3" fmla="*/ 909995 w 1119545"/>
              <a:gd name="connsiteY3" fmla="*/ 104775 h 647700"/>
              <a:gd name="connsiteX4" fmla="*/ 852845 w 1119545"/>
              <a:gd name="connsiteY4" fmla="*/ 133350 h 647700"/>
              <a:gd name="connsiteX5" fmla="*/ 757595 w 1119545"/>
              <a:gd name="connsiteY5" fmla="*/ 171450 h 647700"/>
              <a:gd name="connsiteX6" fmla="*/ 700445 w 1119545"/>
              <a:gd name="connsiteY6" fmla="*/ 190500 h 647700"/>
              <a:gd name="connsiteX7" fmla="*/ 643295 w 1119545"/>
              <a:gd name="connsiteY7" fmla="*/ 219075 h 647700"/>
              <a:gd name="connsiteX8" fmla="*/ 576620 w 1119545"/>
              <a:gd name="connsiteY8" fmla="*/ 238125 h 647700"/>
              <a:gd name="connsiteX9" fmla="*/ 509945 w 1119545"/>
              <a:gd name="connsiteY9" fmla="*/ 266700 h 647700"/>
              <a:gd name="connsiteX10" fmla="*/ 481370 w 1119545"/>
              <a:gd name="connsiteY10" fmla="*/ 285750 h 647700"/>
              <a:gd name="connsiteX11" fmla="*/ 424220 w 1119545"/>
              <a:gd name="connsiteY11" fmla="*/ 314325 h 647700"/>
              <a:gd name="connsiteX12" fmla="*/ 395645 w 1119545"/>
              <a:gd name="connsiteY12" fmla="*/ 323850 h 647700"/>
              <a:gd name="connsiteX13" fmla="*/ 338495 w 1119545"/>
              <a:gd name="connsiteY13" fmla="*/ 361950 h 647700"/>
              <a:gd name="connsiteX14" fmla="*/ 281345 w 1119545"/>
              <a:gd name="connsiteY14" fmla="*/ 390525 h 647700"/>
              <a:gd name="connsiteX15" fmla="*/ 224195 w 1119545"/>
              <a:gd name="connsiteY15" fmla="*/ 409575 h 647700"/>
              <a:gd name="connsiteX16" fmla="*/ 167045 w 1119545"/>
              <a:gd name="connsiteY16" fmla="*/ 438150 h 647700"/>
              <a:gd name="connsiteX17" fmla="*/ 138470 w 1119545"/>
              <a:gd name="connsiteY17" fmla="*/ 457200 h 647700"/>
              <a:gd name="connsiteX18" fmla="*/ 109895 w 1119545"/>
              <a:gd name="connsiteY18" fmla="*/ 466725 h 647700"/>
              <a:gd name="connsiteX19" fmla="*/ 52745 w 1119545"/>
              <a:gd name="connsiteY19" fmla="*/ 504825 h 647700"/>
              <a:gd name="connsiteX20" fmla="*/ 24170 w 1119545"/>
              <a:gd name="connsiteY20" fmla="*/ 523875 h 647700"/>
              <a:gd name="connsiteX21" fmla="*/ 5120 w 1119545"/>
              <a:gd name="connsiteY21" fmla="*/ 552450 h 647700"/>
              <a:gd name="connsiteX22" fmla="*/ 33695 w 1119545"/>
              <a:gd name="connsiteY22" fmla="*/ 542925 h 647700"/>
              <a:gd name="connsiteX23" fmla="*/ 100370 w 1119545"/>
              <a:gd name="connsiteY23" fmla="*/ 552450 h 647700"/>
              <a:gd name="connsiteX24" fmla="*/ 157520 w 1119545"/>
              <a:gd name="connsiteY24" fmla="*/ 581025 h 647700"/>
              <a:gd name="connsiteX25" fmla="*/ 262295 w 1119545"/>
              <a:gd name="connsiteY25" fmla="*/ 609600 h 647700"/>
              <a:gd name="connsiteX26" fmla="*/ 290870 w 1119545"/>
              <a:gd name="connsiteY26" fmla="*/ 628650 h 647700"/>
              <a:gd name="connsiteX27" fmla="*/ 348020 w 1119545"/>
              <a:gd name="connsiteY27" fmla="*/ 647700 h 647700"/>
              <a:gd name="connsiteX28" fmla="*/ 490895 w 1119545"/>
              <a:gd name="connsiteY28" fmla="*/ 619125 h 647700"/>
              <a:gd name="connsiteX29" fmla="*/ 576620 w 1119545"/>
              <a:gd name="connsiteY29" fmla="*/ 581025 h 647700"/>
              <a:gd name="connsiteX30" fmla="*/ 719495 w 1119545"/>
              <a:gd name="connsiteY30" fmla="*/ 561975 h 647700"/>
              <a:gd name="connsiteX31" fmla="*/ 805220 w 1119545"/>
              <a:gd name="connsiteY31" fmla="*/ 533400 h 647700"/>
              <a:gd name="connsiteX32" fmla="*/ 833795 w 1119545"/>
              <a:gd name="connsiteY32" fmla="*/ 523875 h 647700"/>
              <a:gd name="connsiteX33" fmla="*/ 909995 w 1119545"/>
              <a:gd name="connsiteY33" fmla="*/ 504825 h 647700"/>
              <a:gd name="connsiteX34" fmla="*/ 938570 w 1119545"/>
              <a:gd name="connsiteY34" fmla="*/ 495300 h 647700"/>
              <a:gd name="connsiteX35" fmla="*/ 995720 w 1119545"/>
              <a:gd name="connsiteY35" fmla="*/ 485775 h 647700"/>
              <a:gd name="connsiteX36" fmla="*/ 1033820 w 1119545"/>
              <a:gd name="connsiteY36" fmla="*/ 476250 h 647700"/>
              <a:gd name="connsiteX37" fmla="*/ 1052870 w 1119545"/>
              <a:gd name="connsiteY37" fmla="*/ 333375 h 647700"/>
              <a:gd name="connsiteX38" fmla="*/ 1062395 w 1119545"/>
              <a:gd name="connsiteY38" fmla="*/ 304800 h 647700"/>
              <a:gd name="connsiteX39" fmla="*/ 1071920 w 1119545"/>
              <a:gd name="connsiteY39" fmla="*/ 266700 h 647700"/>
              <a:gd name="connsiteX40" fmla="*/ 1081445 w 1119545"/>
              <a:gd name="connsiteY40" fmla="*/ 190500 h 647700"/>
              <a:gd name="connsiteX41" fmla="*/ 1090970 w 1119545"/>
              <a:gd name="connsiteY41" fmla="*/ 104775 h 647700"/>
              <a:gd name="connsiteX42" fmla="*/ 1110020 w 1119545"/>
              <a:gd name="connsiteY42" fmla="*/ 47625 h 647700"/>
              <a:gd name="connsiteX43" fmla="*/ 1119545 w 1119545"/>
              <a:gd name="connsiteY43" fmla="*/ 19050 h 647700"/>
              <a:gd name="connsiteX44" fmla="*/ 1100495 w 1119545"/>
              <a:gd name="connsiteY44" fmla="*/ 28575 h 647700"/>
              <a:gd name="connsiteX45" fmla="*/ 986195 w 1119545"/>
              <a:gd name="connsiteY45" fmla="*/ 76200 h 647700"/>
              <a:gd name="connsiteX0" fmla="*/ 1071920 w 1119545"/>
              <a:gd name="connsiteY0" fmla="*/ 0 h 647700"/>
              <a:gd name="connsiteX1" fmla="*/ 1024295 w 1119545"/>
              <a:gd name="connsiteY1" fmla="*/ 66675 h 647700"/>
              <a:gd name="connsiteX2" fmla="*/ 909995 w 1119545"/>
              <a:gd name="connsiteY2" fmla="*/ 104775 h 647700"/>
              <a:gd name="connsiteX3" fmla="*/ 852845 w 1119545"/>
              <a:gd name="connsiteY3" fmla="*/ 133350 h 647700"/>
              <a:gd name="connsiteX4" fmla="*/ 757595 w 1119545"/>
              <a:gd name="connsiteY4" fmla="*/ 171450 h 647700"/>
              <a:gd name="connsiteX5" fmla="*/ 700445 w 1119545"/>
              <a:gd name="connsiteY5" fmla="*/ 190500 h 647700"/>
              <a:gd name="connsiteX6" fmla="*/ 643295 w 1119545"/>
              <a:gd name="connsiteY6" fmla="*/ 219075 h 647700"/>
              <a:gd name="connsiteX7" fmla="*/ 576620 w 1119545"/>
              <a:gd name="connsiteY7" fmla="*/ 238125 h 647700"/>
              <a:gd name="connsiteX8" fmla="*/ 509945 w 1119545"/>
              <a:gd name="connsiteY8" fmla="*/ 266700 h 647700"/>
              <a:gd name="connsiteX9" fmla="*/ 481370 w 1119545"/>
              <a:gd name="connsiteY9" fmla="*/ 285750 h 647700"/>
              <a:gd name="connsiteX10" fmla="*/ 424220 w 1119545"/>
              <a:gd name="connsiteY10" fmla="*/ 314325 h 647700"/>
              <a:gd name="connsiteX11" fmla="*/ 395645 w 1119545"/>
              <a:gd name="connsiteY11" fmla="*/ 323850 h 647700"/>
              <a:gd name="connsiteX12" fmla="*/ 338495 w 1119545"/>
              <a:gd name="connsiteY12" fmla="*/ 361950 h 647700"/>
              <a:gd name="connsiteX13" fmla="*/ 281345 w 1119545"/>
              <a:gd name="connsiteY13" fmla="*/ 390525 h 647700"/>
              <a:gd name="connsiteX14" fmla="*/ 224195 w 1119545"/>
              <a:gd name="connsiteY14" fmla="*/ 409575 h 647700"/>
              <a:gd name="connsiteX15" fmla="*/ 167045 w 1119545"/>
              <a:gd name="connsiteY15" fmla="*/ 438150 h 647700"/>
              <a:gd name="connsiteX16" fmla="*/ 138470 w 1119545"/>
              <a:gd name="connsiteY16" fmla="*/ 457200 h 647700"/>
              <a:gd name="connsiteX17" fmla="*/ 109895 w 1119545"/>
              <a:gd name="connsiteY17" fmla="*/ 466725 h 647700"/>
              <a:gd name="connsiteX18" fmla="*/ 52745 w 1119545"/>
              <a:gd name="connsiteY18" fmla="*/ 504825 h 647700"/>
              <a:gd name="connsiteX19" fmla="*/ 24170 w 1119545"/>
              <a:gd name="connsiteY19" fmla="*/ 523875 h 647700"/>
              <a:gd name="connsiteX20" fmla="*/ 5120 w 1119545"/>
              <a:gd name="connsiteY20" fmla="*/ 552450 h 647700"/>
              <a:gd name="connsiteX21" fmla="*/ 33695 w 1119545"/>
              <a:gd name="connsiteY21" fmla="*/ 542925 h 647700"/>
              <a:gd name="connsiteX22" fmla="*/ 100370 w 1119545"/>
              <a:gd name="connsiteY22" fmla="*/ 552450 h 647700"/>
              <a:gd name="connsiteX23" fmla="*/ 157520 w 1119545"/>
              <a:gd name="connsiteY23" fmla="*/ 581025 h 647700"/>
              <a:gd name="connsiteX24" fmla="*/ 262295 w 1119545"/>
              <a:gd name="connsiteY24" fmla="*/ 609600 h 647700"/>
              <a:gd name="connsiteX25" fmla="*/ 290870 w 1119545"/>
              <a:gd name="connsiteY25" fmla="*/ 628650 h 647700"/>
              <a:gd name="connsiteX26" fmla="*/ 348020 w 1119545"/>
              <a:gd name="connsiteY26" fmla="*/ 647700 h 647700"/>
              <a:gd name="connsiteX27" fmla="*/ 490895 w 1119545"/>
              <a:gd name="connsiteY27" fmla="*/ 619125 h 647700"/>
              <a:gd name="connsiteX28" fmla="*/ 576620 w 1119545"/>
              <a:gd name="connsiteY28" fmla="*/ 581025 h 647700"/>
              <a:gd name="connsiteX29" fmla="*/ 719495 w 1119545"/>
              <a:gd name="connsiteY29" fmla="*/ 561975 h 647700"/>
              <a:gd name="connsiteX30" fmla="*/ 805220 w 1119545"/>
              <a:gd name="connsiteY30" fmla="*/ 533400 h 647700"/>
              <a:gd name="connsiteX31" fmla="*/ 833795 w 1119545"/>
              <a:gd name="connsiteY31" fmla="*/ 523875 h 647700"/>
              <a:gd name="connsiteX32" fmla="*/ 909995 w 1119545"/>
              <a:gd name="connsiteY32" fmla="*/ 504825 h 647700"/>
              <a:gd name="connsiteX33" fmla="*/ 938570 w 1119545"/>
              <a:gd name="connsiteY33" fmla="*/ 495300 h 647700"/>
              <a:gd name="connsiteX34" fmla="*/ 995720 w 1119545"/>
              <a:gd name="connsiteY34" fmla="*/ 485775 h 647700"/>
              <a:gd name="connsiteX35" fmla="*/ 1033820 w 1119545"/>
              <a:gd name="connsiteY35" fmla="*/ 476250 h 647700"/>
              <a:gd name="connsiteX36" fmla="*/ 1052870 w 1119545"/>
              <a:gd name="connsiteY36" fmla="*/ 333375 h 647700"/>
              <a:gd name="connsiteX37" fmla="*/ 1062395 w 1119545"/>
              <a:gd name="connsiteY37" fmla="*/ 304800 h 647700"/>
              <a:gd name="connsiteX38" fmla="*/ 1071920 w 1119545"/>
              <a:gd name="connsiteY38" fmla="*/ 266700 h 647700"/>
              <a:gd name="connsiteX39" fmla="*/ 1081445 w 1119545"/>
              <a:gd name="connsiteY39" fmla="*/ 190500 h 647700"/>
              <a:gd name="connsiteX40" fmla="*/ 1090970 w 1119545"/>
              <a:gd name="connsiteY40" fmla="*/ 104775 h 647700"/>
              <a:gd name="connsiteX41" fmla="*/ 1110020 w 1119545"/>
              <a:gd name="connsiteY41" fmla="*/ 47625 h 647700"/>
              <a:gd name="connsiteX42" fmla="*/ 1119545 w 1119545"/>
              <a:gd name="connsiteY42" fmla="*/ 19050 h 647700"/>
              <a:gd name="connsiteX43" fmla="*/ 1100495 w 1119545"/>
              <a:gd name="connsiteY43" fmla="*/ 28575 h 647700"/>
              <a:gd name="connsiteX44" fmla="*/ 986195 w 1119545"/>
              <a:gd name="connsiteY44" fmla="*/ 76200 h 647700"/>
              <a:gd name="connsiteX0" fmla="*/ 1071920 w 1119545"/>
              <a:gd name="connsiteY0" fmla="*/ 0 h 647700"/>
              <a:gd name="connsiteX1" fmla="*/ 909995 w 1119545"/>
              <a:gd name="connsiteY1" fmla="*/ 104775 h 647700"/>
              <a:gd name="connsiteX2" fmla="*/ 852845 w 1119545"/>
              <a:gd name="connsiteY2" fmla="*/ 133350 h 647700"/>
              <a:gd name="connsiteX3" fmla="*/ 757595 w 1119545"/>
              <a:gd name="connsiteY3" fmla="*/ 171450 h 647700"/>
              <a:gd name="connsiteX4" fmla="*/ 700445 w 1119545"/>
              <a:gd name="connsiteY4" fmla="*/ 190500 h 647700"/>
              <a:gd name="connsiteX5" fmla="*/ 643295 w 1119545"/>
              <a:gd name="connsiteY5" fmla="*/ 219075 h 647700"/>
              <a:gd name="connsiteX6" fmla="*/ 576620 w 1119545"/>
              <a:gd name="connsiteY6" fmla="*/ 238125 h 647700"/>
              <a:gd name="connsiteX7" fmla="*/ 509945 w 1119545"/>
              <a:gd name="connsiteY7" fmla="*/ 266700 h 647700"/>
              <a:gd name="connsiteX8" fmla="*/ 481370 w 1119545"/>
              <a:gd name="connsiteY8" fmla="*/ 285750 h 647700"/>
              <a:gd name="connsiteX9" fmla="*/ 424220 w 1119545"/>
              <a:gd name="connsiteY9" fmla="*/ 314325 h 647700"/>
              <a:gd name="connsiteX10" fmla="*/ 395645 w 1119545"/>
              <a:gd name="connsiteY10" fmla="*/ 323850 h 647700"/>
              <a:gd name="connsiteX11" fmla="*/ 338495 w 1119545"/>
              <a:gd name="connsiteY11" fmla="*/ 361950 h 647700"/>
              <a:gd name="connsiteX12" fmla="*/ 281345 w 1119545"/>
              <a:gd name="connsiteY12" fmla="*/ 390525 h 647700"/>
              <a:gd name="connsiteX13" fmla="*/ 224195 w 1119545"/>
              <a:gd name="connsiteY13" fmla="*/ 409575 h 647700"/>
              <a:gd name="connsiteX14" fmla="*/ 167045 w 1119545"/>
              <a:gd name="connsiteY14" fmla="*/ 438150 h 647700"/>
              <a:gd name="connsiteX15" fmla="*/ 138470 w 1119545"/>
              <a:gd name="connsiteY15" fmla="*/ 457200 h 647700"/>
              <a:gd name="connsiteX16" fmla="*/ 109895 w 1119545"/>
              <a:gd name="connsiteY16" fmla="*/ 466725 h 647700"/>
              <a:gd name="connsiteX17" fmla="*/ 52745 w 1119545"/>
              <a:gd name="connsiteY17" fmla="*/ 504825 h 647700"/>
              <a:gd name="connsiteX18" fmla="*/ 24170 w 1119545"/>
              <a:gd name="connsiteY18" fmla="*/ 523875 h 647700"/>
              <a:gd name="connsiteX19" fmla="*/ 5120 w 1119545"/>
              <a:gd name="connsiteY19" fmla="*/ 552450 h 647700"/>
              <a:gd name="connsiteX20" fmla="*/ 33695 w 1119545"/>
              <a:gd name="connsiteY20" fmla="*/ 542925 h 647700"/>
              <a:gd name="connsiteX21" fmla="*/ 100370 w 1119545"/>
              <a:gd name="connsiteY21" fmla="*/ 552450 h 647700"/>
              <a:gd name="connsiteX22" fmla="*/ 157520 w 1119545"/>
              <a:gd name="connsiteY22" fmla="*/ 581025 h 647700"/>
              <a:gd name="connsiteX23" fmla="*/ 262295 w 1119545"/>
              <a:gd name="connsiteY23" fmla="*/ 609600 h 647700"/>
              <a:gd name="connsiteX24" fmla="*/ 290870 w 1119545"/>
              <a:gd name="connsiteY24" fmla="*/ 628650 h 647700"/>
              <a:gd name="connsiteX25" fmla="*/ 348020 w 1119545"/>
              <a:gd name="connsiteY25" fmla="*/ 647700 h 647700"/>
              <a:gd name="connsiteX26" fmla="*/ 490895 w 1119545"/>
              <a:gd name="connsiteY26" fmla="*/ 619125 h 647700"/>
              <a:gd name="connsiteX27" fmla="*/ 576620 w 1119545"/>
              <a:gd name="connsiteY27" fmla="*/ 581025 h 647700"/>
              <a:gd name="connsiteX28" fmla="*/ 719495 w 1119545"/>
              <a:gd name="connsiteY28" fmla="*/ 561975 h 647700"/>
              <a:gd name="connsiteX29" fmla="*/ 805220 w 1119545"/>
              <a:gd name="connsiteY29" fmla="*/ 533400 h 647700"/>
              <a:gd name="connsiteX30" fmla="*/ 833795 w 1119545"/>
              <a:gd name="connsiteY30" fmla="*/ 523875 h 647700"/>
              <a:gd name="connsiteX31" fmla="*/ 909995 w 1119545"/>
              <a:gd name="connsiteY31" fmla="*/ 504825 h 647700"/>
              <a:gd name="connsiteX32" fmla="*/ 938570 w 1119545"/>
              <a:gd name="connsiteY32" fmla="*/ 495300 h 647700"/>
              <a:gd name="connsiteX33" fmla="*/ 995720 w 1119545"/>
              <a:gd name="connsiteY33" fmla="*/ 485775 h 647700"/>
              <a:gd name="connsiteX34" fmla="*/ 1033820 w 1119545"/>
              <a:gd name="connsiteY34" fmla="*/ 476250 h 647700"/>
              <a:gd name="connsiteX35" fmla="*/ 1052870 w 1119545"/>
              <a:gd name="connsiteY35" fmla="*/ 333375 h 647700"/>
              <a:gd name="connsiteX36" fmla="*/ 1062395 w 1119545"/>
              <a:gd name="connsiteY36" fmla="*/ 304800 h 647700"/>
              <a:gd name="connsiteX37" fmla="*/ 1071920 w 1119545"/>
              <a:gd name="connsiteY37" fmla="*/ 266700 h 647700"/>
              <a:gd name="connsiteX38" fmla="*/ 1081445 w 1119545"/>
              <a:gd name="connsiteY38" fmla="*/ 190500 h 647700"/>
              <a:gd name="connsiteX39" fmla="*/ 1090970 w 1119545"/>
              <a:gd name="connsiteY39" fmla="*/ 104775 h 647700"/>
              <a:gd name="connsiteX40" fmla="*/ 1110020 w 1119545"/>
              <a:gd name="connsiteY40" fmla="*/ 47625 h 647700"/>
              <a:gd name="connsiteX41" fmla="*/ 1119545 w 1119545"/>
              <a:gd name="connsiteY41" fmla="*/ 19050 h 647700"/>
              <a:gd name="connsiteX42" fmla="*/ 1100495 w 1119545"/>
              <a:gd name="connsiteY42" fmla="*/ 28575 h 647700"/>
              <a:gd name="connsiteX43" fmla="*/ 986195 w 1119545"/>
              <a:gd name="connsiteY43" fmla="*/ 76200 h 647700"/>
              <a:gd name="connsiteX0" fmla="*/ 895857 w 1119545"/>
              <a:gd name="connsiteY0" fmla="*/ 0 h 656482"/>
              <a:gd name="connsiteX1" fmla="*/ 909995 w 1119545"/>
              <a:gd name="connsiteY1" fmla="*/ 113557 h 656482"/>
              <a:gd name="connsiteX2" fmla="*/ 852845 w 1119545"/>
              <a:gd name="connsiteY2" fmla="*/ 142132 h 656482"/>
              <a:gd name="connsiteX3" fmla="*/ 757595 w 1119545"/>
              <a:gd name="connsiteY3" fmla="*/ 180232 h 656482"/>
              <a:gd name="connsiteX4" fmla="*/ 700445 w 1119545"/>
              <a:gd name="connsiteY4" fmla="*/ 199282 h 656482"/>
              <a:gd name="connsiteX5" fmla="*/ 643295 w 1119545"/>
              <a:gd name="connsiteY5" fmla="*/ 227857 h 656482"/>
              <a:gd name="connsiteX6" fmla="*/ 576620 w 1119545"/>
              <a:gd name="connsiteY6" fmla="*/ 246907 h 656482"/>
              <a:gd name="connsiteX7" fmla="*/ 509945 w 1119545"/>
              <a:gd name="connsiteY7" fmla="*/ 275482 h 656482"/>
              <a:gd name="connsiteX8" fmla="*/ 481370 w 1119545"/>
              <a:gd name="connsiteY8" fmla="*/ 294532 h 656482"/>
              <a:gd name="connsiteX9" fmla="*/ 424220 w 1119545"/>
              <a:gd name="connsiteY9" fmla="*/ 323107 h 656482"/>
              <a:gd name="connsiteX10" fmla="*/ 395645 w 1119545"/>
              <a:gd name="connsiteY10" fmla="*/ 332632 h 656482"/>
              <a:gd name="connsiteX11" fmla="*/ 338495 w 1119545"/>
              <a:gd name="connsiteY11" fmla="*/ 370732 h 656482"/>
              <a:gd name="connsiteX12" fmla="*/ 281345 w 1119545"/>
              <a:gd name="connsiteY12" fmla="*/ 399307 h 656482"/>
              <a:gd name="connsiteX13" fmla="*/ 224195 w 1119545"/>
              <a:gd name="connsiteY13" fmla="*/ 418357 h 656482"/>
              <a:gd name="connsiteX14" fmla="*/ 167045 w 1119545"/>
              <a:gd name="connsiteY14" fmla="*/ 446932 h 656482"/>
              <a:gd name="connsiteX15" fmla="*/ 138470 w 1119545"/>
              <a:gd name="connsiteY15" fmla="*/ 465982 h 656482"/>
              <a:gd name="connsiteX16" fmla="*/ 109895 w 1119545"/>
              <a:gd name="connsiteY16" fmla="*/ 475507 h 656482"/>
              <a:gd name="connsiteX17" fmla="*/ 52745 w 1119545"/>
              <a:gd name="connsiteY17" fmla="*/ 513607 h 656482"/>
              <a:gd name="connsiteX18" fmla="*/ 24170 w 1119545"/>
              <a:gd name="connsiteY18" fmla="*/ 532657 h 656482"/>
              <a:gd name="connsiteX19" fmla="*/ 5120 w 1119545"/>
              <a:gd name="connsiteY19" fmla="*/ 561232 h 656482"/>
              <a:gd name="connsiteX20" fmla="*/ 33695 w 1119545"/>
              <a:gd name="connsiteY20" fmla="*/ 551707 h 656482"/>
              <a:gd name="connsiteX21" fmla="*/ 100370 w 1119545"/>
              <a:gd name="connsiteY21" fmla="*/ 561232 h 656482"/>
              <a:gd name="connsiteX22" fmla="*/ 157520 w 1119545"/>
              <a:gd name="connsiteY22" fmla="*/ 589807 h 656482"/>
              <a:gd name="connsiteX23" fmla="*/ 262295 w 1119545"/>
              <a:gd name="connsiteY23" fmla="*/ 618382 h 656482"/>
              <a:gd name="connsiteX24" fmla="*/ 290870 w 1119545"/>
              <a:gd name="connsiteY24" fmla="*/ 637432 h 656482"/>
              <a:gd name="connsiteX25" fmla="*/ 348020 w 1119545"/>
              <a:gd name="connsiteY25" fmla="*/ 656482 h 656482"/>
              <a:gd name="connsiteX26" fmla="*/ 490895 w 1119545"/>
              <a:gd name="connsiteY26" fmla="*/ 627907 h 656482"/>
              <a:gd name="connsiteX27" fmla="*/ 576620 w 1119545"/>
              <a:gd name="connsiteY27" fmla="*/ 589807 h 656482"/>
              <a:gd name="connsiteX28" fmla="*/ 719495 w 1119545"/>
              <a:gd name="connsiteY28" fmla="*/ 570757 h 656482"/>
              <a:gd name="connsiteX29" fmla="*/ 805220 w 1119545"/>
              <a:gd name="connsiteY29" fmla="*/ 542182 h 656482"/>
              <a:gd name="connsiteX30" fmla="*/ 833795 w 1119545"/>
              <a:gd name="connsiteY30" fmla="*/ 532657 h 656482"/>
              <a:gd name="connsiteX31" fmla="*/ 909995 w 1119545"/>
              <a:gd name="connsiteY31" fmla="*/ 513607 h 656482"/>
              <a:gd name="connsiteX32" fmla="*/ 938570 w 1119545"/>
              <a:gd name="connsiteY32" fmla="*/ 504082 h 656482"/>
              <a:gd name="connsiteX33" fmla="*/ 995720 w 1119545"/>
              <a:gd name="connsiteY33" fmla="*/ 494557 h 656482"/>
              <a:gd name="connsiteX34" fmla="*/ 1033820 w 1119545"/>
              <a:gd name="connsiteY34" fmla="*/ 485032 h 656482"/>
              <a:gd name="connsiteX35" fmla="*/ 1052870 w 1119545"/>
              <a:gd name="connsiteY35" fmla="*/ 342157 h 656482"/>
              <a:gd name="connsiteX36" fmla="*/ 1062395 w 1119545"/>
              <a:gd name="connsiteY36" fmla="*/ 313582 h 656482"/>
              <a:gd name="connsiteX37" fmla="*/ 1071920 w 1119545"/>
              <a:gd name="connsiteY37" fmla="*/ 275482 h 656482"/>
              <a:gd name="connsiteX38" fmla="*/ 1081445 w 1119545"/>
              <a:gd name="connsiteY38" fmla="*/ 199282 h 656482"/>
              <a:gd name="connsiteX39" fmla="*/ 1090970 w 1119545"/>
              <a:gd name="connsiteY39" fmla="*/ 113557 h 656482"/>
              <a:gd name="connsiteX40" fmla="*/ 1110020 w 1119545"/>
              <a:gd name="connsiteY40" fmla="*/ 56407 h 656482"/>
              <a:gd name="connsiteX41" fmla="*/ 1119545 w 1119545"/>
              <a:gd name="connsiteY41" fmla="*/ 27832 h 656482"/>
              <a:gd name="connsiteX42" fmla="*/ 1100495 w 1119545"/>
              <a:gd name="connsiteY42" fmla="*/ 37357 h 656482"/>
              <a:gd name="connsiteX43" fmla="*/ 986195 w 1119545"/>
              <a:gd name="connsiteY43" fmla="*/ 84982 h 656482"/>
              <a:gd name="connsiteX0" fmla="*/ 895857 w 1119545"/>
              <a:gd name="connsiteY0" fmla="*/ 0 h 656482"/>
              <a:gd name="connsiteX1" fmla="*/ 909995 w 1119545"/>
              <a:gd name="connsiteY1" fmla="*/ 113557 h 656482"/>
              <a:gd name="connsiteX2" fmla="*/ 852845 w 1119545"/>
              <a:gd name="connsiteY2" fmla="*/ 142132 h 656482"/>
              <a:gd name="connsiteX3" fmla="*/ 757595 w 1119545"/>
              <a:gd name="connsiteY3" fmla="*/ 180232 h 656482"/>
              <a:gd name="connsiteX4" fmla="*/ 700445 w 1119545"/>
              <a:gd name="connsiteY4" fmla="*/ 199282 h 656482"/>
              <a:gd name="connsiteX5" fmla="*/ 643295 w 1119545"/>
              <a:gd name="connsiteY5" fmla="*/ 227857 h 656482"/>
              <a:gd name="connsiteX6" fmla="*/ 576620 w 1119545"/>
              <a:gd name="connsiteY6" fmla="*/ 246907 h 656482"/>
              <a:gd name="connsiteX7" fmla="*/ 509945 w 1119545"/>
              <a:gd name="connsiteY7" fmla="*/ 275482 h 656482"/>
              <a:gd name="connsiteX8" fmla="*/ 481370 w 1119545"/>
              <a:gd name="connsiteY8" fmla="*/ 294532 h 656482"/>
              <a:gd name="connsiteX9" fmla="*/ 424220 w 1119545"/>
              <a:gd name="connsiteY9" fmla="*/ 323107 h 656482"/>
              <a:gd name="connsiteX10" fmla="*/ 395645 w 1119545"/>
              <a:gd name="connsiteY10" fmla="*/ 332632 h 656482"/>
              <a:gd name="connsiteX11" fmla="*/ 338495 w 1119545"/>
              <a:gd name="connsiteY11" fmla="*/ 370732 h 656482"/>
              <a:gd name="connsiteX12" fmla="*/ 281345 w 1119545"/>
              <a:gd name="connsiteY12" fmla="*/ 399307 h 656482"/>
              <a:gd name="connsiteX13" fmla="*/ 224195 w 1119545"/>
              <a:gd name="connsiteY13" fmla="*/ 418357 h 656482"/>
              <a:gd name="connsiteX14" fmla="*/ 167045 w 1119545"/>
              <a:gd name="connsiteY14" fmla="*/ 446932 h 656482"/>
              <a:gd name="connsiteX15" fmla="*/ 138470 w 1119545"/>
              <a:gd name="connsiteY15" fmla="*/ 465982 h 656482"/>
              <a:gd name="connsiteX16" fmla="*/ 109895 w 1119545"/>
              <a:gd name="connsiteY16" fmla="*/ 475507 h 656482"/>
              <a:gd name="connsiteX17" fmla="*/ 52745 w 1119545"/>
              <a:gd name="connsiteY17" fmla="*/ 513607 h 656482"/>
              <a:gd name="connsiteX18" fmla="*/ 24170 w 1119545"/>
              <a:gd name="connsiteY18" fmla="*/ 532657 h 656482"/>
              <a:gd name="connsiteX19" fmla="*/ 5120 w 1119545"/>
              <a:gd name="connsiteY19" fmla="*/ 561232 h 656482"/>
              <a:gd name="connsiteX20" fmla="*/ 33695 w 1119545"/>
              <a:gd name="connsiteY20" fmla="*/ 551707 h 656482"/>
              <a:gd name="connsiteX21" fmla="*/ 100370 w 1119545"/>
              <a:gd name="connsiteY21" fmla="*/ 561232 h 656482"/>
              <a:gd name="connsiteX22" fmla="*/ 157520 w 1119545"/>
              <a:gd name="connsiteY22" fmla="*/ 589807 h 656482"/>
              <a:gd name="connsiteX23" fmla="*/ 262295 w 1119545"/>
              <a:gd name="connsiteY23" fmla="*/ 618382 h 656482"/>
              <a:gd name="connsiteX24" fmla="*/ 290870 w 1119545"/>
              <a:gd name="connsiteY24" fmla="*/ 637432 h 656482"/>
              <a:gd name="connsiteX25" fmla="*/ 348020 w 1119545"/>
              <a:gd name="connsiteY25" fmla="*/ 656482 h 656482"/>
              <a:gd name="connsiteX26" fmla="*/ 490895 w 1119545"/>
              <a:gd name="connsiteY26" fmla="*/ 627907 h 656482"/>
              <a:gd name="connsiteX27" fmla="*/ 576620 w 1119545"/>
              <a:gd name="connsiteY27" fmla="*/ 589807 h 656482"/>
              <a:gd name="connsiteX28" fmla="*/ 719495 w 1119545"/>
              <a:gd name="connsiteY28" fmla="*/ 570757 h 656482"/>
              <a:gd name="connsiteX29" fmla="*/ 805220 w 1119545"/>
              <a:gd name="connsiteY29" fmla="*/ 542182 h 656482"/>
              <a:gd name="connsiteX30" fmla="*/ 833795 w 1119545"/>
              <a:gd name="connsiteY30" fmla="*/ 532657 h 656482"/>
              <a:gd name="connsiteX31" fmla="*/ 909995 w 1119545"/>
              <a:gd name="connsiteY31" fmla="*/ 513607 h 656482"/>
              <a:gd name="connsiteX32" fmla="*/ 938570 w 1119545"/>
              <a:gd name="connsiteY32" fmla="*/ 504082 h 656482"/>
              <a:gd name="connsiteX33" fmla="*/ 995720 w 1119545"/>
              <a:gd name="connsiteY33" fmla="*/ 494557 h 656482"/>
              <a:gd name="connsiteX34" fmla="*/ 1033820 w 1119545"/>
              <a:gd name="connsiteY34" fmla="*/ 485032 h 656482"/>
              <a:gd name="connsiteX35" fmla="*/ 1052870 w 1119545"/>
              <a:gd name="connsiteY35" fmla="*/ 342157 h 656482"/>
              <a:gd name="connsiteX36" fmla="*/ 1062395 w 1119545"/>
              <a:gd name="connsiteY36" fmla="*/ 313582 h 656482"/>
              <a:gd name="connsiteX37" fmla="*/ 1071920 w 1119545"/>
              <a:gd name="connsiteY37" fmla="*/ 275482 h 656482"/>
              <a:gd name="connsiteX38" fmla="*/ 1081445 w 1119545"/>
              <a:gd name="connsiteY38" fmla="*/ 199282 h 656482"/>
              <a:gd name="connsiteX39" fmla="*/ 1090970 w 1119545"/>
              <a:gd name="connsiteY39" fmla="*/ 113557 h 656482"/>
              <a:gd name="connsiteX40" fmla="*/ 1110020 w 1119545"/>
              <a:gd name="connsiteY40" fmla="*/ 56407 h 656482"/>
              <a:gd name="connsiteX41" fmla="*/ 1119545 w 1119545"/>
              <a:gd name="connsiteY41" fmla="*/ 27832 h 656482"/>
              <a:gd name="connsiteX42" fmla="*/ 1100495 w 1119545"/>
              <a:gd name="connsiteY42" fmla="*/ 37357 h 656482"/>
              <a:gd name="connsiteX43" fmla="*/ 967865 w 1119545"/>
              <a:gd name="connsiteY43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81370 w 1119545"/>
              <a:gd name="connsiteY7" fmla="*/ 294532 h 656482"/>
              <a:gd name="connsiteX8" fmla="*/ 424220 w 1119545"/>
              <a:gd name="connsiteY8" fmla="*/ 323107 h 656482"/>
              <a:gd name="connsiteX9" fmla="*/ 395645 w 1119545"/>
              <a:gd name="connsiteY9" fmla="*/ 332632 h 656482"/>
              <a:gd name="connsiteX10" fmla="*/ 338495 w 1119545"/>
              <a:gd name="connsiteY10" fmla="*/ 370732 h 656482"/>
              <a:gd name="connsiteX11" fmla="*/ 281345 w 1119545"/>
              <a:gd name="connsiteY11" fmla="*/ 399307 h 656482"/>
              <a:gd name="connsiteX12" fmla="*/ 224195 w 1119545"/>
              <a:gd name="connsiteY12" fmla="*/ 418357 h 656482"/>
              <a:gd name="connsiteX13" fmla="*/ 167045 w 1119545"/>
              <a:gd name="connsiteY13" fmla="*/ 446932 h 656482"/>
              <a:gd name="connsiteX14" fmla="*/ 138470 w 1119545"/>
              <a:gd name="connsiteY14" fmla="*/ 465982 h 656482"/>
              <a:gd name="connsiteX15" fmla="*/ 109895 w 1119545"/>
              <a:gd name="connsiteY15" fmla="*/ 475507 h 656482"/>
              <a:gd name="connsiteX16" fmla="*/ 52745 w 1119545"/>
              <a:gd name="connsiteY16" fmla="*/ 513607 h 656482"/>
              <a:gd name="connsiteX17" fmla="*/ 24170 w 1119545"/>
              <a:gd name="connsiteY17" fmla="*/ 532657 h 656482"/>
              <a:gd name="connsiteX18" fmla="*/ 5120 w 1119545"/>
              <a:gd name="connsiteY18" fmla="*/ 561232 h 656482"/>
              <a:gd name="connsiteX19" fmla="*/ 33695 w 1119545"/>
              <a:gd name="connsiteY19" fmla="*/ 551707 h 656482"/>
              <a:gd name="connsiteX20" fmla="*/ 100370 w 1119545"/>
              <a:gd name="connsiteY20" fmla="*/ 561232 h 656482"/>
              <a:gd name="connsiteX21" fmla="*/ 157520 w 1119545"/>
              <a:gd name="connsiteY21" fmla="*/ 589807 h 656482"/>
              <a:gd name="connsiteX22" fmla="*/ 262295 w 1119545"/>
              <a:gd name="connsiteY22" fmla="*/ 618382 h 656482"/>
              <a:gd name="connsiteX23" fmla="*/ 290870 w 1119545"/>
              <a:gd name="connsiteY23" fmla="*/ 637432 h 656482"/>
              <a:gd name="connsiteX24" fmla="*/ 348020 w 1119545"/>
              <a:gd name="connsiteY24" fmla="*/ 656482 h 656482"/>
              <a:gd name="connsiteX25" fmla="*/ 490895 w 1119545"/>
              <a:gd name="connsiteY25" fmla="*/ 627907 h 656482"/>
              <a:gd name="connsiteX26" fmla="*/ 576620 w 1119545"/>
              <a:gd name="connsiteY26" fmla="*/ 589807 h 656482"/>
              <a:gd name="connsiteX27" fmla="*/ 719495 w 1119545"/>
              <a:gd name="connsiteY27" fmla="*/ 570757 h 656482"/>
              <a:gd name="connsiteX28" fmla="*/ 805220 w 1119545"/>
              <a:gd name="connsiteY28" fmla="*/ 542182 h 656482"/>
              <a:gd name="connsiteX29" fmla="*/ 833795 w 1119545"/>
              <a:gd name="connsiteY29" fmla="*/ 532657 h 656482"/>
              <a:gd name="connsiteX30" fmla="*/ 909995 w 1119545"/>
              <a:gd name="connsiteY30" fmla="*/ 513607 h 656482"/>
              <a:gd name="connsiteX31" fmla="*/ 938570 w 1119545"/>
              <a:gd name="connsiteY31" fmla="*/ 504082 h 656482"/>
              <a:gd name="connsiteX32" fmla="*/ 995720 w 1119545"/>
              <a:gd name="connsiteY32" fmla="*/ 494557 h 656482"/>
              <a:gd name="connsiteX33" fmla="*/ 1033820 w 1119545"/>
              <a:gd name="connsiteY33" fmla="*/ 485032 h 656482"/>
              <a:gd name="connsiteX34" fmla="*/ 1052870 w 1119545"/>
              <a:gd name="connsiteY34" fmla="*/ 342157 h 656482"/>
              <a:gd name="connsiteX35" fmla="*/ 1062395 w 1119545"/>
              <a:gd name="connsiteY35" fmla="*/ 313582 h 656482"/>
              <a:gd name="connsiteX36" fmla="*/ 1071920 w 1119545"/>
              <a:gd name="connsiteY36" fmla="*/ 275482 h 656482"/>
              <a:gd name="connsiteX37" fmla="*/ 1081445 w 1119545"/>
              <a:gd name="connsiteY37" fmla="*/ 199282 h 656482"/>
              <a:gd name="connsiteX38" fmla="*/ 1090970 w 1119545"/>
              <a:gd name="connsiteY38" fmla="*/ 113557 h 656482"/>
              <a:gd name="connsiteX39" fmla="*/ 1110020 w 1119545"/>
              <a:gd name="connsiteY39" fmla="*/ 56407 h 656482"/>
              <a:gd name="connsiteX40" fmla="*/ 1119545 w 1119545"/>
              <a:gd name="connsiteY40" fmla="*/ 27832 h 656482"/>
              <a:gd name="connsiteX41" fmla="*/ 1100495 w 1119545"/>
              <a:gd name="connsiteY41" fmla="*/ 37357 h 656482"/>
              <a:gd name="connsiteX42" fmla="*/ 967865 w 1119545"/>
              <a:gd name="connsiteY42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24220 w 1119545"/>
              <a:gd name="connsiteY7" fmla="*/ 323107 h 656482"/>
              <a:gd name="connsiteX8" fmla="*/ 395645 w 1119545"/>
              <a:gd name="connsiteY8" fmla="*/ 332632 h 656482"/>
              <a:gd name="connsiteX9" fmla="*/ 338495 w 1119545"/>
              <a:gd name="connsiteY9" fmla="*/ 370732 h 656482"/>
              <a:gd name="connsiteX10" fmla="*/ 281345 w 1119545"/>
              <a:gd name="connsiteY10" fmla="*/ 399307 h 656482"/>
              <a:gd name="connsiteX11" fmla="*/ 224195 w 1119545"/>
              <a:gd name="connsiteY11" fmla="*/ 418357 h 656482"/>
              <a:gd name="connsiteX12" fmla="*/ 167045 w 1119545"/>
              <a:gd name="connsiteY12" fmla="*/ 446932 h 656482"/>
              <a:gd name="connsiteX13" fmla="*/ 138470 w 1119545"/>
              <a:gd name="connsiteY13" fmla="*/ 465982 h 656482"/>
              <a:gd name="connsiteX14" fmla="*/ 109895 w 1119545"/>
              <a:gd name="connsiteY14" fmla="*/ 475507 h 656482"/>
              <a:gd name="connsiteX15" fmla="*/ 52745 w 1119545"/>
              <a:gd name="connsiteY15" fmla="*/ 513607 h 656482"/>
              <a:gd name="connsiteX16" fmla="*/ 24170 w 1119545"/>
              <a:gd name="connsiteY16" fmla="*/ 532657 h 656482"/>
              <a:gd name="connsiteX17" fmla="*/ 5120 w 1119545"/>
              <a:gd name="connsiteY17" fmla="*/ 561232 h 656482"/>
              <a:gd name="connsiteX18" fmla="*/ 33695 w 1119545"/>
              <a:gd name="connsiteY18" fmla="*/ 551707 h 656482"/>
              <a:gd name="connsiteX19" fmla="*/ 100370 w 1119545"/>
              <a:gd name="connsiteY19" fmla="*/ 561232 h 656482"/>
              <a:gd name="connsiteX20" fmla="*/ 157520 w 1119545"/>
              <a:gd name="connsiteY20" fmla="*/ 589807 h 656482"/>
              <a:gd name="connsiteX21" fmla="*/ 262295 w 1119545"/>
              <a:gd name="connsiteY21" fmla="*/ 618382 h 656482"/>
              <a:gd name="connsiteX22" fmla="*/ 290870 w 1119545"/>
              <a:gd name="connsiteY22" fmla="*/ 637432 h 656482"/>
              <a:gd name="connsiteX23" fmla="*/ 348020 w 1119545"/>
              <a:gd name="connsiteY23" fmla="*/ 656482 h 656482"/>
              <a:gd name="connsiteX24" fmla="*/ 490895 w 1119545"/>
              <a:gd name="connsiteY24" fmla="*/ 627907 h 656482"/>
              <a:gd name="connsiteX25" fmla="*/ 576620 w 1119545"/>
              <a:gd name="connsiteY25" fmla="*/ 589807 h 656482"/>
              <a:gd name="connsiteX26" fmla="*/ 719495 w 1119545"/>
              <a:gd name="connsiteY26" fmla="*/ 570757 h 656482"/>
              <a:gd name="connsiteX27" fmla="*/ 805220 w 1119545"/>
              <a:gd name="connsiteY27" fmla="*/ 542182 h 656482"/>
              <a:gd name="connsiteX28" fmla="*/ 833795 w 1119545"/>
              <a:gd name="connsiteY28" fmla="*/ 532657 h 656482"/>
              <a:gd name="connsiteX29" fmla="*/ 909995 w 1119545"/>
              <a:gd name="connsiteY29" fmla="*/ 513607 h 656482"/>
              <a:gd name="connsiteX30" fmla="*/ 938570 w 1119545"/>
              <a:gd name="connsiteY30" fmla="*/ 504082 h 656482"/>
              <a:gd name="connsiteX31" fmla="*/ 995720 w 1119545"/>
              <a:gd name="connsiteY31" fmla="*/ 494557 h 656482"/>
              <a:gd name="connsiteX32" fmla="*/ 1033820 w 1119545"/>
              <a:gd name="connsiteY32" fmla="*/ 485032 h 656482"/>
              <a:gd name="connsiteX33" fmla="*/ 1052870 w 1119545"/>
              <a:gd name="connsiteY33" fmla="*/ 342157 h 656482"/>
              <a:gd name="connsiteX34" fmla="*/ 1062395 w 1119545"/>
              <a:gd name="connsiteY34" fmla="*/ 313582 h 656482"/>
              <a:gd name="connsiteX35" fmla="*/ 1071920 w 1119545"/>
              <a:gd name="connsiteY35" fmla="*/ 275482 h 656482"/>
              <a:gd name="connsiteX36" fmla="*/ 1081445 w 1119545"/>
              <a:gd name="connsiteY36" fmla="*/ 199282 h 656482"/>
              <a:gd name="connsiteX37" fmla="*/ 1090970 w 1119545"/>
              <a:gd name="connsiteY37" fmla="*/ 113557 h 656482"/>
              <a:gd name="connsiteX38" fmla="*/ 1110020 w 1119545"/>
              <a:gd name="connsiteY38" fmla="*/ 56407 h 656482"/>
              <a:gd name="connsiteX39" fmla="*/ 1119545 w 1119545"/>
              <a:gd name="connsiteY39" fmla="*/ 27832 h 656482"/>
              <a:gd name="connsiteX40" fmla="*/ 1100495 w 1119545"/>
              <a:gd name="connsiteY40" fmla="*/ 37357 h 656482"/>
              <a:gd name="connsiteX41" fmla="*/ 967865 w 1119545"/>
              <a:gd name="connsiteY41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24220 w 1119545"/>
              <a:gd name="connsiteY7" fmla="*/ 323107 h 656482"/>
              <a:gd name="connsiteX8" fmla="*/ 338495 w 1119545"/>
              <a:gd name="connsiteY8" fmla="*/ 370732 h 656482"/>
              <a:gd name="connsiteX9" fmla="*/ 281345 w 1119545"/>
              <a:gd name="connsiteY9" fmla="*/ 399307 h 656482"/>
              <a:gd name="connsiteX10" fmla="*/ 224195 w 1119545"/>
              <a:gd name="connsiteY10" fmla="*/ 418357 h 656482"/>
              <a:gd name="connsiteX11" fmla="*/ 167045 w 1119545"/>
              <a:gd name="connsiteY11" fmla="*/ 446932 h 656482"/>
              <a:gd name="connsiteX12" fmla="*/ 138470 w 1119545"/>
              <a:gd name="connsiteY12" fmla="*/ 465982 h 656482"/>
              <a:gd name="connsiteX13" fmla="*/ 109895 w 1119545"/>
              <a:gd name="connsiteY13" fmla="*/ 475507 h 656482"/>
              <a:gd name="connsiteX14" fmla="*/ 52745 w 1119545"/>
              <a:gd name="connsiteY14" fmla="*/ 513607 h 656482"/>
              <a:gd name="connsiteX15" fmla="*/ 24170 w 1119545"/>
              <a:gd name="connsiteY15" fmla="*/ 532657 h 656482"/>
              <a:gd name="connsiteX16" fmla="*/ 5120 w 1119545"/>
              <a:gd name="connsiteY16" fmla="*/ 561232 h 656482"/>
              <a:gd name="connsiteX17" fmla="*/ 33695 w 1119545"/>
              <a:gd name="connsiteY17" fmla="*/ 551707 h 656482"/>
              <a:gd name="connsiteX18" fmla="*/ 100370 w 1119545"/>
              <a:gd name="connsiteY18" fmla="*/ 561232 h 656482"/>
              <a:gd name="connsiteX19" fmla="*/ 157520 w 1119545"/>
              <a:gd name="connsiteY19" fmla="*/ 589807 h 656482"/>
              <a:gd name="connsiteX20" fmla="*/ 262295 w 1119545"/>
              <a:gd name="connsiteY20" fmla="*/ 618382 h 656482"/>
              <a:gd name="connsiteX21" fmla="*/ 290870 w 1119545"/>
              <a:gd name="connsiteY21" fmla="*/ 637432 h 656482"/>
              <a:gd name="connsiteX22" fmla="*/ 348020 w 1119545"/>
              <a:gd name="connsiteY22" fmla="*/ 656482 h 656482"/>
              <a:gd name="connsiteX23" fmla="*/ 490895 w 1119545"/>
              <a:gd name="connsiteY23" fmla="*/ 627907 h 656482"/>
              <a:gd name="connsiteX24" fmla="*/ 576620 w 1119545"/>
              <a:gd name="connsiteY24" fmla="*/ 589807 h 656482"/>
              <a:gd name="connsiteX25" fmla="*/ 719495 w 1119545"/>
              <a:gd name="connsiteY25" fmla="*/ 570757 h 656482"/>
              <a:gd name="connsiteX26" fmla="*/ 805220 w 1119545"/>
              <a:gd name="connsiteY26" fmla="*/ 542182 h 656482"/>
              <a:gd name="connsiteX27" fmla="*/ 833795 w 1119545"/>
              <a:gd name="connsiteY27" fmla="*/ 532657 h 656482"/>
              <a:gd name="connsiteX28" fmla="*/ 909995 w 1119545"/>
              <a:gd name="connsiteY28" fmla="*/ 513607 h 656482"/>
              <a:gd name="connsiteX29" fmla="*/ 938570 w 1119545"/>
              <a:gd name="connsiteY29" fmla="*/ 504082 h 656482"/>
              <a:gd name="connsiteX30" fmla="*/ 995720 w 1119545"/>
              <a:gd name="connsiteY30" fmla="*/ 494557 h 656482"/>
              <a:gd name="connsiteX31" fmla="*/ 1033820 w 1119545"/>
              <a:gd name="connsiteY31" fmla="*/ 485032 h 656482"/>
              <a:gd name="connsiteX32" fmla="*/ 1052870 w 1119545"/>
              <a:gd name="connsiteY32" fmla="*/ 342157 h 656482"/>
              <a:gd name="connsiteX33" fmla="*/ 1062395 w 1119545"/>
              <a:gd name="connsiteY33" fmla="*/ 313582 h 656482"/>
              <a:gd name="connsiteX34" fmla="*/ 1071920 w 1119545"/>
              <a:gd name="connsiteY34" fmla="*/ 275482 h 656482"/>
              <a:gd name="connsiteX35" fmla="*/ 1081445 w 1119545"/>
              <a:gd name="connsiteY35" fmla="*/ 199282 h 656482"/>
              <a:gd name="connsiteX36" fmla="*/ 1090970 w 1119545"/>
              <a:gd name="connsiteY36" fmla="*/ 113557 h 656482"/>
              <a:gd name="connsiteX37" fmla="*/ 1110020 w 1119545"/>
              <a:gd name="connsiteY37" fmla="*/ 56407 h 656482"/>
              <a:gd name="connsiteX38" fmla="*/ 1119545 w 1119545"/>
              <a:gd name="connsiteY38" fmla="*/ 27832 h 656482"/>
              <a:gd name="connsiteX39" fmla="*/ 1100495 w 1119545"/>
              <a:gd name="connsiteY39" fmla="*/ 37357 h 656482"/>
              <a:gd name="connsiteX40" fmla="*/ 967865 w 1119545"/>
              <a:gd name="connsiteY40" fmla="*/ 144016 h 656482"/>
              <a:gd name="connsiteX0" fmla="*/ 895857 w 1119545"/>
              <a:gd name="connsiteY0" fmla="*/ 0 h 656482"/>
              <a:gd name="connsiteX1" fmla="*/ 852845 w 1119545"/>
              <a:gd name="connsiteY1" fmla="*/ 142132 h 656482"/>
              <a:gd name="connsiteX2" fmla="*/ 757595 w 1119545"/>
              <a:gd name="connsiteY2" fmla="*/ 180232 h 656482"/>
              <a:gd name="connsiteX3" fmla="*/ 700445 w 1119545"/>
              <a:gd name="connsiteY3" fmla="*/ 199282 h 656482"/>
              <a:gd name="connsiteX4" fmla="*/ 643295 w 1119545"/>
              <a:gd name="connsiteY4" fmla="*/ 227857 h 656482"/>
              <a:gd name="connsiteX5" fmla="*/ 576620 w 1119545"/>
              <a:gd name="connsiteY5" fmla="*/ 246907 h 656482"/>
              <a:gd name="connsiteX6" fmla="*/ 509945 w 1119545"/>
              <a:gd name="connsiteY6" fmla="*/ 275482 h 656482"/>
              <a:gd name="connsiteX7" fmla="*/ 424220 w 1119545"/>
              <a:gd name="connsiteY7" fmla="*/ 323107 h 656482"/>
              <a:gd name="connsiteX8" fmla="*/ 338495 w 1119545"/>
              <a:gd name="connsiteY8" fmla="*/ 370732 h 656482"/>
              <a:gd name="connsiteX9" fmla="*/ 281345 w 1119545"/>
              <a:gd name="connsiteY9" fmla="*/ 399307 h 656482"/>
              <a:gd name="connsiteX10" fmla="*/ 224195 w 1119545"/>
              <a:gd name="connsiteY10" fmla="*/ 418357 h 656482"/>
              <a:gd name="connsiteX11" fmla="*/ 167045 w 1119545"/>
              <a:gd name="connsiteY11" fmla="*/ 446932 h 656482"/>
              <a:gd name="connsiteX12" fmla="*/ 138470 w 1119545"/>
              <a:gd name="connsiteY12" fmla="*/ 465982 h 656482"/>
              <a:gd name="connsiteX13" fmla="*/ 109895 w 1119545"/>
              <a:gd name="connsiteY13" fmla="*/ 475507 h 656482"/>
              <a:gd name="connsiteX14" fmla="*/ 52745 w 1119545"/>
              <a:gd name="connsiteY14" fmla="*/ 513607 h 656482"/>
              <a:gd name="connsiteX15" fmla="*/ 24170 w 1119545"/>
              <a:gd name="connsiteY15" fmla="*/ 532657 h 656482"/>
              <a:gd name="connsiteX16" fmla="*/ 5120 w 1119545"/>
              <a:gd name="connsiteY16" fmla="*/ 561232 h 656482"/>
              <a:gd name="connsiteX17" fmla="*/ 33695 w 1119545"/>
              <a:gd name="connsiteY17" fmla="*/ 551707 h 656482"/>
              <a:gd name="connsiteX18" fmla="*/ 100370 w 1119545"/>
              <a:gd name="connsiteY18" fmla="*/ 561232 h 656482"/>
              <a:gd name="connsiteX19" fmla="*/ 157520 w 1119545"/>
              <a:gd name="connsiteY19" fmla="*/ 589807 h 656482"/>
              <a:gd name="connsiteX20" fmla="*/ 262295 w 1119545"/>
              <a:gd name="connsiteY20" fmla="*/ 618382 h 656482"/>
              <a:gd name="connsiteX21" fmla="*/ 290870 w 1119545"/>
              <a:gd name="connsiteY21" fmla="*/ 637432 h 656482"/>
              <a:gd name="connsiteX22" fmla="*/ 348020 w 1119545"/>
              <a:gd name="connsiteY22" fmla="*/ 656482 h 656482"/>
              <a:gd name="connsiteX23" fmla="*/ 490895 w 1119545"/>
              <a:gd name="connsiteY23" fmla="*/ 627907 h 656482"/>
              <a:gd name="connsiteX24" fmla="*/ 535817 w 1119545"/>
              <a:gd name="connsiteY24" fmla="*/ 648072 h 656482"/>
              <a:gd name="connsiteX25" fmla="*/ 719495 w 1119545"/>
              <a:gd name="connsiteY25" fmla="*/ 570757 h 656482"/>
              <a:gd name="connsiteX26" fmla="*/ 805220 w 1119545"/>
              <a:gd name="connsiteY26" fmla="*/ 542182 h 656482"/>
              <a:gd name="connsiteX27" fmla="*/ 833795 w 1119545"/>
              <a:gd name="connsiteY27" fmla="*/ 532657 h 656482"/>
              <a:gd name="connsiteX28" fmla="*/ 909995 w 1119545"/>
              <a:gd name="connsiteY28" fmla="*/ 513607 h 656482"/>
              <a:gd name="connsiteX29" fmla="*/ 938570 w 1119545"/>
              <a:gd name="connsiteY29" fmla="*/ 504082 h 656482"/>
              <a:gd name="connsiteX30" fmla="*/ 995720 w 1119545"/>
              <a:gd name="connsiteY30" fmla="*/ 494557 h 656482"/>
              <a:gd name="connsiteX31" fmla="*/ 1033820 w 1119545"/>
              <a:gd name="connsiteY31" fmla="*/ 485032 h 656482"/>
              <a:gd name="connsiteX32" fmla="*/ 1052870 w 1119545"/>
              <a:gd name="connsiteY32" fmla="*/ 342157 h 656482"/>
              <a:gd name="connsiteX33" fmla="*/ 1062395 w 1119545"/>
              <a:gd name="connsiteY33" fmla="*/ 313582 h 656482"/>
              <a:gd name="connsiteX34" fmla="*/ 1071920 w 1119545"/>
              <a:gd name="connsiteY34" fmla="*/ 275482 h 656482"/>
              <a:gd name="connsiteX35" fmla="*/ 1081445 w 1119545"/>
              <a:gd name="connsiteY35" fmla="*/ 199282 h 656482"/>
              <a:gd name="connsiteX36" fmla="*/ 1090970 w 1119545"/>
              <a:gd name="connsiteY36" fmla="*/ 113557 h 656482"/>
              <a:gd name="connsiteX37" fmla="*/ 1110020 w 1119545"/>
              <a:gd name="connsiteY37" fmla="*/ 56407 h 656482"/>
              <a:gd name="connsiteX38" fmla="*/ 1119545 w 1119545"/>
              <a:gd name="connsiteY38" fmla="*/ 27832 h 656482"/>
              <a:gd name="connsiteX39" fmla="*/ 1100495 w 1119545"/>
              <a:gd name="connsiteY39" fmla="*/ 37357 h 656482"/>
              <a:gd name="connsiteX40" fmla="*/ 967865 w 1119545"/>
              <a:gd name="connsiteY40" fmla="*/ 144016 h 656482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05220 w 1119545"/>
              <a:gd name="connsiteY26" fmla="*/ 542182 h 670585"/>
              <a:gd name="connsiteX27" fmla="*/ 833795 w 1119545"/>
              <a:gd name="connsiteY27" fmla="*/ 532657 h 670585"/>
              <a:gd name="connsiteX28" fmla="*/ 909995 w 1119545"/>
              <a:gd name="connsiteY28" fmla="*/ 513607 h 670585"/>
              <a:gd name="connsiteX29" fmla="*/ 938570 w 1119545"/>
              <a:gd name="connsiteY29" fmla="*/ 504082 h 670585"/>
              <a:gd name="connsiteX30" fmla="*/ 995720 w 1119545"/>
              <a:gd name="connsiteY30" fmla="*/ 494557 h 670585"/>
              <a:gd name="connsiteX31" fmla="*/ 1033820 w 1119545"/>
              <a:gd name="connsiteY31" fmla="*/ 485032 h 670585"/>
              <a:gd name="connsiteX32" fmla="*/ 1052870 w 1119545"/>
              <a:gd name="connsiteY32" fmla="*/ 342157 h 670585"/>
              <a:gd name="connsiteX33" fmla="*/ 1062395 w 1119545"/>
              <a:gd name="connsiteY33" fmla="*/ 313582 h 670585"/>
              <a:gd name="connsiteX34" fmla="*/ 1071920 w 1119545"/>
              <a:gd name="connsiteY34" fmla="*/ 275482 h 670585"/>
              <a:gd name="connsiteX35" fmla="*/ 1081445 w 1119545"/>
              <a:gd name="connsiteY35" fmla="*/ 199282 h 670585"/>
              <a:gd name="connsiteX36" fmla="*/ 1090970 w 1119545"/>
              <a:gd name="connsiteY36" fmla="*/ 113557 h 670585"/>
              <a:gd name="connsiteX37" fmla="*/ 1110020 w 1119545"/>
              <a:gd name="connsiteY37" fmla="*/ 56407 h 670585"/>
              <a:gd name="connsiteX38" fmla="*/ 1119545 w 1119545"/>
              <a:gd name="connsiteY38" fmla="*/ 27832 h 670585"/>
              <a:gd name="connsiteX39" fmla="*/ 1100495 w 1119545"/>
              <a:gd name="connsiteY39" fmla="*/ 37357 h 670585"/>
              <a:gd name="connsiteX40" fmla="*/ 967865 w 1119545"/>
              <a:gd name="connsiteY40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38570 w 1119545"/>
              <a:gd name="connsiteY28" fmla="*/ 504082 h 670585"/>
              <a:gd name="connsiteX29" fmla="*/ 995720 w 1119545"/>
              <a:gd name="connsiteY29" fmla="*/ 494557 h 670585"/>
              <a:gd name="connsiteX30" fmla="*/ 1033820 w 1119545"/>
              <a:gd name="connsiteY30" fmla="*/ 485032 h 670585"/>
              <a:gd name="connsiteX31" fmla="*/ 1052870 w 1119545"/>
              <a:gd name="connsiteY31" fmla="*/ 342157 h 670585"/>
              <a:gd name="connsiteX32" fmla="*/ 1062395 w 1119545"/>
              <a:gd name="connsiteY32" fmla="*/ 313582 h 670585"/>
              <a:gd name="connsiteX33" fmla="*/ 1071920 w 1119545"/>
              <a:gd name="connsiteY33" fmla="*/ 275482 h 670585"/>
              <a:gd name="connsiteX34" fmla="*/ 1081445 w 1119545"/>
              <a:gd name="connsiteY34" fmla="*/ 199282 h 670585"/>
              <a:gd name="connsiteX35" fmla="*/ 1090970 w 1119545"/>
              <a:gd name="connsiteY35" fmla="*/ 113557 h 670585"/>
              <a:gd name="connsiteX36" fmla="*/ 1110020 w 1119545"/>
              <a:gd name="connsiteY36" fmla="*/ 56407 h 670585"/>
              <a:gd name="connsiteX37" fmla="*/ 1119545 w 1119545"/>
              <a:gd name="connsiteY37" fmla="*/ 27832 h 670585"/>
              <a:gd name="connsiteX38" fmla="*/ 1100495 w 1119545"/>
              <a:gd name="connsiteY38" fmla="*/ 37357 h 670585"/>
              <a:gd name="connsiteX39" fmla="*/ 967865 w 1119545"/>
              <a:gd name="connsiteY39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3820 w 1119545"/>
              <a:gd name="connsiteY29" fmla="*/ 485032 h 670585"/>
              <a:gd name="connsiteX30" fmla="*/ 1052870 w 1119545"/>
              <a:gd name="connsiteY30" fmla="*/ 342157 h 670585"/>
              <a:gd name="connsiteX31" fmla="*/ 1062395 w 1119545"/>
              <a:gd name="connsiteY31" fmla="*/ 313582 h 670585"/>
              <a:gd name="connsiteX32" fmla="*/ 1071920 w 1119545"/>
              <a:gd name="connsiteY32" fmla="*/ 275482 h 670585"/>
              <a:gd name="connsiteX33" fmla="*/ 1081445 w 1119545"/>
              <a:gd name="connsiteY33" fmla="*/ 199282 h 670585"/>
              <a:gd name="connsiteX34" fmla="*/ 1090970 w 1119545"/>
              <a:gd name="connsiteY34" fmla="*/ 113557 h 670585"/>
              <a:gd name="connsiteX35" fmla="*/ 1110020 w 1119545"/>
              <a:gd name="connsiteY35" fmla="*/ 56407 h 670585"/>
              <a:gd name="connsiteX36" fmla="*/ 1119545 w 1119545"/>
              <a:gd name="connsiteY36" fmla="*/ 27832 h 670585"/>
              <a:gd name="connsiteX37" fmla="*/ 1100495 w 1119545"/>
              <a:gd name="connsiteY37" fmla="*/ 37357 h 670585"/>
              <a:gd name="connsiteX38" fmla="*/ 967865 w 1119545"/>
              <a:gd name="connsiteY38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9873 w 1119545"/>
              <a:gd name="connsiteY29" fmla="*/ 432048 h 670585"/>
              <a:gd name="connsiteX30" fmla="*/ 1052870 w 1119545"/>
              <a:gd name="connsiteY30" fmla="*/ 342157 h 670585"/>
              <a:gd name="connsiteX31" fmla="*/ 1062395 w 1119545"/>
              <a:gd name="connsiteY31" fmla="*/ 313582 h 670585"/>
              <a:gd name="connsiteX32" fmla="*/ 1071920 w 1119545"/>
              <a:gd name="connsiteY32" fmla="*/ 275482 h 670585"/>
              <a:gd name="connsiteX33" fmla="*/ 1081445 w 1119545"/>
              <a:gd name="connsiteY33" fmla="*/ 199282 h 670585"/>
              <a:gd name="connsiteX34" fmla="*/ 1090970 w 1119545"/>
              <a:gd name="connsiteY34" fmla="*/ 113557 h 670585"/>
              <a:gd name="connsiteX35" fmla="*/ 1110020 w 1119545"/>
              <a:gd name="connsiteY35" fmla="*/ 56407 h 670585"/>
              <a:gd name="connsiteX36" fmla="*/ 1119545 w 1119545"/>
              <a:gd name="connsiteY36" fmla="*/ 27832 h 670585"/>
              <a:gd name="connsiteX37" fmla="*/ 1100495 w 1119545"/>
              <a:gd name="connsiteY37" fmla="*/ 37357 h 670585"/>
              <a:gd name="connsiteX38" fmla="*/ 967865 w 1119545"/>
              <a:gd name="connsiteY38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9873 w 1119545"/>
              <a:gd name="connsiteY29" fmla="*/ 432048 h 670585"/>
              <a:gd name="connsiteX30" fmla="*/ 1052870 w 1119545"/>
              <a:gd name="connsiteY30" fmla="*/ 342157 h 670585"/>
              <a:gd name="connsiteX31" fmla="*/ 1071920 w 1119545"/>
              <a:gd name="connsiteY31" fmla="*/ 275482 h 670585"/>
              <a:gd name="connsiteX32" fmla="*/ 1081445 w 1119545"/>
              <a:gd name="connsiteY32" fmla="*/ 199282 h 670585"/>
              <a:gd name="connsiteX33" fmla="*/ 1090970 w 1119545"/>
              <a:gd name="connsiteY33" fmla="*/ 113557 h 670585"/>
              <a:gd name="connsiteX34" fmla="*/ 1110020 w 1119545"/>
              <a:gd name="connsiteY34" fmla="*/ 56407 h 670585"/>
              <a:gd name="connsiteX35" fmla="*/ 1119545 w 1119545"/>
              <a:gd name="connsiteY35" fmla="*/ 27832 h 670585"/>
              <a:gd name="connsiteX36" fmla="*/ 1100495 w 1119545"/>
              <a:gd name="connsiteY36" fmla="*/ 37357 h 670585"/>
              <a:gd name="connsiteX37" fmla="*/ 967865 w 1119545"/>
              <a:gd name="connsiteY37" fmla="*/ 144016 h 670585"/>
              <a:gd name="connsiteX0" fmla="*/ 895857 w 1119545"/>
              <a:gd name="connsiteY0" fmla="*/ 0 h 670585"/>
              <a:gd name="connsiteX1" fmla="*/ 852845 w 1119545"/>
              <a:gd name="connsiteY1" fmla="*/ 142132 h 670585"/>
              <a:gd name="connsiteX2" fmla="*/ 757595 w 1119545"/>
              <a:gd name="connsiteY2" fmla="*/ 180232 h 670585"/>
              <a:gd name="connsiteX3" fmla="*/ 700445 w 1119545"/>
              <a:gd name="connsiteY3" fmla="*/ 199282 h 670585"/>
              <a:gd name="connsiteX4" fmla="*/ 643295 w 1119545"/>
              <a:gd name="connsiteY4" fmla="*/ 227857 h 670585"/>
              <a:gd name="connsiteX5" fmla="*/ 576620 w 1119545"/>
              <a:gd name="connsiteY5" fmla="*/ 246907 h 670585"/>
              <a:gd name="connsiteX6" fmla="*/ 509945 w 1119545"/>
              <a:gd name="connsiteY6" fmla="*/ 275482 h 670585"/>
              <a:gd name="connsiteX7" fmla="*/ 424220 w 1119545"/>
              <a:gd name="connsiteY7" fmla="*/ 323107 h 670585"/>
              <a:gd name="connsiteX8" fmla="*/ 338495 w 1119545"/>
              <a:gd name="connsiteY8" fmla="*/ 370732 h 670585"/>
              <a:gd name="connsiteX9" fmla="*/ 281345 w 1119545"/>
              <a:gd name="connsiteY9" fmla="*/ 399307 h 670585"/>
              <a:gd name="connsiteX10" fmla="*/ 224195 w 1119545"/>
              <a:gd name="connsiteY10" fmla="*/ 418357 h 670585"/>
              <a:gd name="connsiteX11" fmla="*/ 167045 w 1119545"/>
              <a:gd name="connsiteY11" fmla="*/ 446932 h 670585"/>
              <a:gd name="connsiteX12" fmla="*/ 138470 w 1119545"/>
              <a:gd name="connsiteY12" fmla="*/ 465982 h 670585"/>
              <a:gd name="connsiteX13" fmla="*/ 109895 w 1119545"/>
              <a:gd name="connsiteY13" fmla="*/ 475507 h 670585"/>
              <a:gd name="connsiteX14" fmla="*/ 52745 w 1119545"/>
              <a:gd name="connsiteY14" fmla="*/ 513607 h 670585"/>
              <a:gd name="connsiteX15" fmla="*/ 24170 w 1119545"/>
              <a:gd name="connsiteY15" fmla="*/ 532657 h 670585"/>
              <a:gd name="connsiteX16" fmla="*/ 5120 w 1119545"/>
              <a:gd name="connsiteY16" fmla="*/ 561232 h 670585"/>
              <a:gd name="connsiteX17" fmla="*/ 33695 w 1119545"/>
              <a:gd name="connsiteY17" fmla="*/ 551707 h 670585"/>
              <a:gd name="connsiteX18" fmla="*/ 100370 w 1119545"/>
              <a:gd name="connsiteY18" fmla="*/ 561232 h 670585"/>
              <a:gd name="connsiteX19" fmla="*/ 157520 w 1119545"/>
              <a:gd name="connsiteY19" fmla="*/ 589807 h 670585"/>
              <a:gd name="connsiteX20" fmla="*/ 262295 w 1119545"/>
              <a:gd name="connsiteY20" fmla="*/ 618382 h 670585"/>
              <a:gd name="connsiteX21" fmla="*/ 290870 w 1119545"/>
              <a:gd name="connsiteY21" fmla="*/ 637432 h 670585"/>
              <a:gd name="connsiteX22" fmla="*/ 348020 w 1119545"/>
              <a:gd name="connsiteY22" fmla="*/ 656482 h 670585"/>
              <a:gd name="connsiteX23" fmla="*/ 535817 w 1119545"/>
              <a:gd name="connsiteY23" fmla="*/ 648072 h 670585"/>
              <a:gd name="connsiteX24" fmla="*/ 535817 w 1119545"/>
              <a:gd name="connsiteY24" fmla="*/ 648072 h 670585"/>
              <a:gd name="connsiteX25" fmla="*/ 719495 w 1119545"/>
              <a:gd name="connsiteY25" fmla="*/ 570757 h 670585"/>
              <a:gd name="connsiteX26" fmla="*/ 833795 w 1119545"/>
              <a:gd name="connsiteY26" fmla="*/ 532657 h 670585"/>
              <a:gd name="connsiteX27" fmla="*/ 909995 w 1119545"/>
              <a:gd name="connsiteY27" fmla="*/ 513607 h 670585"/>
              <a:gd name="connsiteX28" fmla="*/ 995720 w 1119545"/>
              <a:gd name="connsiteY28" fmla="*/ 494557 h 670585"/>
              <a:gd name="connsiteX29" fmla="*/ 1039873 w 1119545"/>
              <a:gd name="connsiteY29" fmla="*/ 432048 h 670585"/>
              <a:gd name="connsiteX30" fmla="*/ 1052870 w 1119545"/>
              <a:gd name="connsiteY30" fmla="*/ 342157 h 670585"/>
              <a:gd name="connsiteX31" fmla="*/ 1071920 w 1119545"/>
              <a:gd name="connsiteY31" fmla="*/ 275482 h 670585"/>
              <a:gd name="connsiteX32" fmla="*/ 1081445 w 1119545"/>
              <a:gd name="connsiteY32" fmla="*/ 199282 h 670585"/>
              <a:gd name="connsiteX33" fmla="*/ 1090970 w 1119545"/>
              <a:gd name="connsiteY33" fmla="*/ 113557 h 670585"/>
              <a:gd name="connsiteX34" fmla="*/ 1110020 w 1119545"/>
              <a:gd name="connsiteY34" fmla="*/ 56407 h 670585"/>
              <a:gd name="connsiteX35" fmla="*/ 1119545 w 1119545"/>
              <a:gd name="connsiteY35" fmla="*/ 27832 h 670585"/>
              <a:gd name="connsiteX36" fmla="*/ 967865 w 1119545"/>
              <a:gd name="connsiteY36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643295 w 1110020"/>
              <a:gd name="connsiteY4" fmla="*/ 227857 h 670585"/>
              <a:gd name="connsiteX5" fmla="*/ 576620 w 1110020"/>
              <a:gd name="connsiteY5" fmla="*/ 246907 h 670585"/>
              <a:gd name="connsiteX6" fmla="*/ 509945 w 1110020"/>
              <a:gd name="connsiteY6" fmla="*/ 275482 h 670585"/>
              <a:gd name="connsiteX7" fmla="*/ 424220 w 1110020"/>
              <a:gd name="connsiteY7" fmla="*/ 323107 h 670585"/>
              <a:gd name="connsiteX8" fmla="*/ 338495 w 1110020"/>
              <a:gd name="connsiteY8" fmla="*/ 370732 h 670585"/>
              <a:gd name="connsiteX9" fmla="*/ 281345 w 1110020"/>
              <a:gd name="connsiteY9" fmla="*/ 399307 h 670585"/>
              <a:gd name="connsiteX10" fmla="*/ 224195 w 1110020"/>
              <a:gd name="connsiteY10" fmla="*/ 418357 h 670585"/>
              <a:gd name="connsiteX11" fmla="*/ 167045 w 1110020"/>
              <a:gd name="connsiteY11" fmla="*/ 446932 h 670585"/>
              <a:gd name="connsiteX12" fmla="*/ 138470 w 1110020"/>
              <a:gd name="connsiteY12" fmla="*/ 465982 h 670585"/>
              <a:gd name="connsiteX13" fmla="*/ 109895 w 1110020"/>
              <a:gd name="connsiteY13" fmla="*/ 475507 h 670585"/>
              <a:gd name="connsiteX14" fmla="*/ 52745 w 1110020"/>
              <a:gd name="connsiteY14" fmla="*/ 513607 h 670585"/>
              <a:gd name="connsiteX15" fmla="*/ 24170 w 1110020"/>
              <a:gd name="connsiteY15" fmla="*/ 532657 h 670585"/>
              <a:gd name="connsiteX16" fmla="*/ 5120 w 1110020"/>
              <a:gd name="connsiteY16" fmla="*/ 561232 h 670585"/>
              <a:gd name="connsiteX17" fmla="*/ 33695 w 1110020"/>
              <a:gd name="connsiteY17" fmla="*/ 551707 h 670585"/>
              <a:gd name="connsiteX18" fmla="*/ 100370 w 1110020"/>
              <a:gd name="connsiteY18" fmla="*/ 561232 h 670585"/>
              <a:gd name="connsiteX19" fmla="*/ 157520 w 1110020"/>
              <a:gd name="connsiteY19" fmla="*/ 589807 h 670585"/>
              <a:gd name="connsiteX20" fmla="*/ 262295 w 1110020"/>
              <a:gd name="connsiteY20" fmla="*/ 618382 h 670585"/>
              <a:gd name="connsiteX21" fmla="*/ 290870 w 1110020"/>
              <a:gd name="connsiteY21" fmla="*/ 637432 h 670585"/>
              <a:gd name="connsiteX22" fmla="*/ 348020 w 1110020"/>
              <a:gd name="connsiteY22" fmla="*/ 656482 h 670585"/>
              <a:gd name="connsiteX23" fmla="*/ 535817 w 1110020"/>
              <a:gd name="connsiteY23" fmla="*/ 648072 h 670585"/>
              <a:gd name="connsiteX24" fmla="*/ 535817 w 1110020"/>
              <a:gd name="connsiteY24" fmla="*/ 648072 h 670585"/>
              <a:gd name="connsiteX25" fmla="*/ 719495 w 1110020"/>
              <a:gd name="connsiteY25" fmla="*/ 570757 h 670585"/>
              <a:gd name="connsiteX26" fmla="*/ 833795 w 1110020"/>
              <a:gd name="connsiteY26" fmla="*/ 532657 h 670585"/>
              <a:gd name="connsiteX27" fmla="*/ 909995 w 1110020"/>
              <a:gd name="connsiteY27" fmla="*/ 513607 h 670585"/>
              <a:gd name="connsiteX28" fmla="*/ 995720 w 1110020"/>
              <a:gd name="connsiteY28" fmla="*/ 494557 h 670585"/>
              <a:gd name="connsiteX29" fmla="*/ 1039873 w 1110020"/>
              <a:gd name="connsiteY29" fmla="*/ 432048 h 670585"/>
              <a:gd name="connsiteX30" fmla="*/ 1052870 w 1110020"/>
              <a:gd name="connsiteY30" fmla="*/ 342157 h 670585"/>
              <a:gd name="connsiteX31" fmla="*/ 1071920 w 1110020"/>
              <a:gd name="connsiteY31" fmla="*/ 275482 h 670585"/>
              <a:gd name="connsiteX32" fmla="*/ 1081445 w 1110020"/>
              <a:gd name="connsiteY32" fmla="*/ 199282 h 670585"/>
              <a:gd name="connsiteX33" fmla="*/ 1090970 w 1110020"/>
              <a:gd name="connsiteY33" fmla="*/ 113557 h 670585"/>
              <a:gd name="connsiteX34" fmla="*/ 1110020 w 1110020"/>
              <a:gd name="connsiteY34" fmla="*/ 56407 h 670585"/>
              <a:gd name="connsiteX35" fmla="*/ 967865 w 1110020"/>
              <a:gd name="connsiteY35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576620 w 1110020"/>
              <a:gd name="connsiteY4" fmla="*/ 246907 h 670585"/>
              <a:gd name="connsiteX5" fmla="*/ 509945 w 1110020"/>
              <a:gd name="connsiteY5" fmla="*/ 275482 h 670585"/>
              <a:gd name="connsiteX6" fmla="*/ 424220 w 1110020"/>
              <a:gd name="connsiteY6" fmla="*/ 323107 h 670585"/>
              <a:gd name="connsiteX7" fmla="*/ 338495 w 1110020"/>
              <a:gd name="connsiteY7" fmla="*/ 370732 h 670585"/>
              <a:gd name="connsiteX8" fmla="*/ 281345 w 1110020"/>
              <a:gd name="connsiteY8" fmla="*/ 399307 h 670585"/>
              <a:gd name="connsiteX9" fmla="*/ 224195 w 1110020"/>
              <a:gd name="connsiteY9" fmla="*/ 418357 h 670585"/>
              <a:gd name="connsiteX10" fmla="*/ 167045 w 1110020"/>
              <a:gd name="connsiteY10" fmla="*/ 446932 h 670585"/>
              <a:gd name="connsiteX11" fmla="*/ 138470 w 1110020"/>
              <a:gd name="connsiteY11" fmla="*/ 465982 h 670585"/>
              <a:gd name="connsiteX12" fmla="*/ 109895 w 1110020"/>
              <a:gd name="connsiteY12" fmla="*/ 475507 h 670585"/>
              <a:gd name="connsiteX13" fmla="*/ 52745 w 1110020"/>
              <a:gd name="connsiteY13" fmla="*/ 513607 h 670585"/>
              <a:gd name="connsiteX14" fmla="*/ 24170 w 1110020"/>
              <a:gd name="connsiteY14" fmla="*/ 532657 h 670585"/>
              <a:gd name="connsiteX15" fmla="*/ 5120 w 1110020"/>
              <a:gd name="connsiteY15" fmla="*/ 561232 h 670585"/>
              <a:gd name="connsiteX16" fmla="*/ 33695 w 1110020"/>
              <a:gd name="connsiteY16" fmla="*/ 551707 h 670585"/>
              <a:gd name="connsiteX17" fmla="*/ 100370 w 1110020"/>
              <a:gd name="connsiteY17" fmla="*/ 561232 h 670585"/>
              <a:gd name="connsiteX18" fmla="*/ 157520 w 1110020"/>
              <a:gd name="connsiteY18" fmla="*/ 589807 h 670585"/>
              <a:gd name="connsiteX19" fmla="*/ 262295 w 1110020"/>
              <a:gd name="connsiteY19" fmla="*/ 618382 h 670585"/>
              <a:gd name="connsiteX20" fmla="*/ 290870 w 1110020"/>
              <a:gd name="connsiteY20" fmla="*/ 637432 h 670585"/>
              <a:gd name="connsiteX21" fmla="*/ 348020 w 1110020"/>
              <a:gd name="connsiteY21" fmla="*/ 656482 h 670585"/>
              <a:gd name="connsiteX22" fmla="*/ 535817 w 1110020"/>
              <a:gd name="connsiteY22" fmla="*/ 648072 h 670585"/>
              <a:gd name="connsiteX23" fmla="*/ 535817 w 1110020"/>
              <a:gd name="connsiteY23" fmla="*/ 648072 h 670585"/>
              <a:gd name="connsiteX24" fmla="*/ 719495 w 1110020"/>
              <a:gd name="connsiteY24" fmla="*/ 570757 h 670585"/>
              <a:gd name="connsiteX25" fmla="*/ 833795 w 1110020"/>
              <a:gd name="connsiteY25" fmla="*/ 532657 h 670585"/>
              <a:gd name="connsiteX26" fmla="*/ 909995 w 1110020"/>
              <a:gd name="connsiteY26" fmla="*/ 513607 h 670585"/>
              <a:gd name="connsiteX27" fmla="*/ 995720 w 1110020"/>
              <a:gd name="connsiteY27" fmla="*/ 494557 h 670585"/>
              <a:gd name="connsiteX28" fmla="*/ 1039873 w 1110020"/>
              <a:gd name="connsiteY28" fmla="*/ 432048 h 670585"/>
              <a:gd name="connsiteX29" fmla="*/ 1052870 w 1110020"/>
              <a:gd name="connsiteY29" fmla="*/ 342157 h 670585"/>
              <a:gd name="connsiteX30" fmla="*/ 1071920 w 1110020"/>
              <a:gd name="connsiteY30" fmla="*/ 275482 h 670585"/>
              <a:gd name="connsiteX31" fmla="*/ 1081445 w 1110020"/>
              <a:gd name="connsiteY31" fmla="*/ 199282 h 670585"/>
              <a:gd name="connsiteX32" fmla="*/ 1090970 w 1110020"/>
              <a:gd name="connsiteY32" fmla="*/ 113557 h 670585"/>
              <a:gd name="connsiteX33" fmla="*/ 1110020 w 1110020"/>
              <a:gd name="connsiteY33" fmla="*/ 56407 h 670585"/>
              <a:gd name="connsiteX34" fmla="*/ 967865 w 1110020"/>
              <a:gd name="connsiteY34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576620 w 1110020"/>
              <a:gd name="connsiteY4" fmla="*/ 246907 h 670585"/>
              <a:gd name="connsiteX5" fmla="*/ 424220 w 1110020"/>
              <a:gd name="connsiteY5" fmla="*/ 323107 h 670585"/>
              <a:gd name="connsiteX6" fmla="*/ 338495 w 1110020"/>
              <a:gd name="connsiteY6" fmla="*/ 370732 h 670585"/>
              <a:gd name="connsiteX7" fmla="*/ 281345 w 1110020"/>
              <a:gd name="connsiteY7" fmla="*/ 399307 h 670585"/>
              <a:gd name="connsiteX8" fmla="*/ 224195 w 1110020"/>
              <a:gd name="connsiteY8" fmla="*/ 418357 h 670585"/>
              <a:gd name="connsiteX9" fmla="*/ 167045 w 1110020"/>
              <a:gd name="connsiteY9" fmla="*/ 446932 h 670585"/>
              <a:gd name="connsiteX10" fmla="*/ 138470 w 1110020"/>
              <a:gd name="connsiteY10" fmla="*/ 465982 h 670585"/>
              <a:gd name="connsiteX11" fmla="*/ 109895 w 1110020"/>
              <a:gd name="connsiteY11" fmla="*/ 475507 h 670585"/>
              <a:gd name="connsiteX12" fmla="*/ 52745 w 1110020"/>
              <a:gd name="connsiteY12" fmla="*/ 513607 h 670585"/>
              <a:gd name="connsiteX13" fmla="*/ 24170 w 1110020"/>
              <a:gd name="connsiteY13" fmla="*/ 532657 h 670585"/>
              <a:gd name="connsiteX14" fmla="*/ 5120 w 1110020"/>
              <a:gd name="connsiteY14" fmla="*/ 561232 h 670585"/>
              <a:gd name="connsiteX15" fmla="*/ 33695 w 1110020"/>
              <a:gd name="connsiteY15" fmla="*/ 551707 h 670585"/>
              <a:gd name="connsiteX16" fmla="*/ 100370 w 1110020"/>
              <a:gd name="connsiteY16" fmla="*/ 561232 h 670585"/>
              <a:gd name="connsiteX17" fmla="*/ 157520 w 1110020"/>
              <a:gd name="connsiteY17" fmla="*/ 589807 h 670585"/>
              <a:gd name="connsiteX18" fmla="*/ 262295 w 1110020"/>
              <a:gd name="connsiteY18" fmla="*/ 618382 h 670585"/>
              <a:gd name="connsiteX19" fmla="*/ 290870 w 1110020"/>
              <a:gd name="connsiteY19" fmla="*/ 637432 h 670585"/>
              <a:gd name="connsiteX20" fmla="*/ 348020 w 1110020"/>
              <a:gd name="connsiteY20" fmla="*/ 656482 h 670585"/>
              <a:gd name="connsiteX21" fmla="*/ 535817 w 1110020"/>
              <a:gd name="connsiteY21" fmla="*/ 648072 h 670585"/>
              <a:gd name="connsiteX22" fmla="*/ 535817 w 1110020"/>
              <a:gd name="connsiteY22" fmla="*/ 648072 h 670585"/>
              <a:gd name="connsiteX23" fmla="*/ 719495 w 1110020"/>
              <a:gd name="connsiteY23" fmla="*/ 570757 h 670585"/>
              <a:gd name="connsiteX24" fmla="*/ 833795 w 1110020"/>
              <a:gd name="connsiteY24" fmla="*/ 532657 h 670585"/>
              <a:gd name="connsiteX25" fmla="*/ 909995 w 1110020"/>
              <a:gd name="connsiteY25" fmla="*/ 513607 h 670585"/>
              <a:gd name="connsiteX26" fmla="*/ 995720 w 1110020"/>
              <a:gd name="connsiteY26" fmla="*/ 494557 h 670585"/>
              <a:gd name="connsiteX27" fmla="*/ 1039873 w 1110020"/>
              <a:gd name="connsiteY27" fmla="*/ 432048 h 670585"/>
              <a:gd name="connsiteX28" fmla="*/ 1052870 w 1110020"/>
              <a:gd name="connsiteY28" fmla="*/ 342157 h 670585"/>
              <a:gd name="connsiteX29" fmla="*/ 1071920 w 1110020"/>
              <a:gd name="connsiteY29" fmla="*/ 275482 h 670585"/>
              <a:gd name="connsiteX30" fmla="*/ 1081445 w 1110020"/>
              <a:gd name="connsiteY30" fmla="*/ 199282 h 670585"/>
              <a:gd name="connsiteX31" fmla="*/ 1090970 w 1110020"/>
              <a:gd name="connsiteY31" fmla="*/ 113557 h 670585"/>
              <a:gd name="connsiteX32" fmla="*/ 1110020 w 1110020"/>
              <a:gd name="connsiteY32" fmla="*/ 56407 h 670585"/>
              <a:gd name="connsiteX33" fmla="*/ 967865 w 1110020"/>
              <a:gd name="connsiteY33" fmla="*/ 144016 h 670585"/>
              <a:gd name="connsiteX0" fmla="*/ 895857 w 1110020"/>
              <a:gd name="connsiteY0" fmla="*/ 0 h 670585"/>
              <a:gd name="connsiteX1" fmla="*/ 852845 w 1110020"/>
              <a:gd name="connsiteY1" fmla="*/ 142132 h 670585"/>
              <a:gd name="connsiteX2" fmla="*/ 757595 w 1110020"/>
              <a:gd name="connsiteY2" fmla="*/ 180232 h 670585"/>
              <a:gd name="connsiteX3" fmla="*/ 700445 w 1110020"/>
              <a:gd name="connsiteY3" fmla="*/ 199282 h 670585"/>
              <a:gd name="connsiteX4" fmla="*/ 576620 w 1110020"/>
              <a:gd name="connsiteY4" fmla="*/ 246907 h 670585"/>
              <a:gd name="connsiteX5" fmla="*/ 424220 w 1110020"/>
              <a:gd name="connsiteY5" fmla="*/ 323107 h 670585"/>
              <a:gd name="connsiteX6" fmla="*/ 338495 w 1110020"/>
              <a:gd name="connsiteY6" fmla="*/ 370732 h 670585"/>
              <a:gd name="connsiteX7" fmla="*/ 281345 w 1110020"/>
              <a:gd name="connsiteY7" fmla="*/ 399307 h 670585"/>
              <a:gd name="connsiteX8" fmla="*/ 224195 w 1110020"/>
              <a:gd name="connsiteY8" fmla="*/ 418357 h 670585"/>
              <a:gd name="connsiteX9" fmla="*/ 167045 w 1110020"/>
              <a:gd name="connsiteY9" fmla="*/ 446932 h 670585"/>
              <a:gd name="connsiteX10" fmla="*/ 109895 w 1110020"/>
              <a:gd name="connsiteY10" fmla="*/ 475507 h 670585"/>
              <a:gd name="connsiteX11" fmla="*/ 52745 w 1110020"/>
              <a:gd name="connsiteY11" fmla="*/ 513607 h 670585"/>
              <a:gd name="connsiteX12" fmla="*/ 24170 w 1110020"/>
              <a:gd name="connsiteY12" fmla="*/ 532657 h 670585"/>
              <a:gd name="connsiteX13" fmla="*/ 5120 w 1110020"/>
              <a:gd name="connsiteY13" fmla="*/ 561232 h 670585"/>
              <a:gd name="connsiteX14" fmla="*/ 33695 w 1110020"/>
              <a:gd name="connsiteY14" fmla="*/ 551707 h 670585"/>
              <a:gd name="connsiteX15" fmla="*/ 100370 w 1110020"/>
              <a:gd name="connsiteY15" fmla="*/ 561232 h 670585"/>
              <a:gd name="connsiteX16" fmla="*/ 157520 w 1110020"/>
              <a:gd name="connsiteY16" fmla="*/ 589807 h 670585"/>
              <a:gd name="connsiteX17" fmla="*/ 262295 w 1110020"/>
              <a:gd name="connsiteY17" fmla="*/ 618382 h 670585"/>
              <a:gd name="connsiteX18" fmla="*/ 290870 w 1110020"/>
              <a:gd name="connsiteY18" fmla="*/ 637432 h 670585"/>
              <a:gd name="connsiteX19" fmla="*/ 348020 w 1110020"/>
              <a:gd name="connsiteY19" fmla="*/ 656482 h 670585"/>
              <a:gd name="connsiteX20" fmla="*/ 535817 w 1110020"/>
              <a:gd name="connsiteY20" fmla="*/ 648072 h 670585"/>
              <a:gd name="connsiteX21" fmla="*/ 535817 w 1110020"/>
              <a:gd name="connsiteY21" fmla="*/ 648072 h 670585"/>
              <a:gd name="connsiteX22" fmla="*/ 719495 w 1110020"/>
              <a:gd name="connsiteY22" fmla="*/ 570757 h 670585"/>
              <a:gd name="connsiteX23" fmla="*/ 833795 w 1110020"/>
              <a:gd name="connsiteY23" fmla="*/ 532657 h 670585"/>
              <a:gd name="connsiteX24" fmla="*/ 909995 w 1110020"/>
              <a:gd name="connsiteY24" fmla="*/ 513607 h 670585"/>
              <a:gd name="connsiteX25" fmla="*/ 995720 w 1110020"/>
              <a:gd name="connsiteY25" fmla="*/ 494557 h 670585"/>
              <a:gd name="connsiteX26" fmla="*/ 1039873 w 1110020"/>
              <a:gd name="connsiteY26" fmla="*/ 432048 h 670585"/>
              <a:gd name="connsiteX27" fmla="*/ 1052870 w 1110020"/>
              <a:gd name="connsiteY27" fmla="*/ 342157 h 670585"/>
              <a:gd name="connsiteX28" fmla="*/ 1071920 w 1110020"/>
              <a:gd name="connsiteY28" fmla="*/ 275482 h 670585"/>
              <a:gd name="connsiteX29" fmla="*/ 1081445 w 1110020"/>
              <a:gd name="connsiteY29" fmla="*/ 199282 h 670585"/>
              <a:gd name="connsiteX30" fmla="*/ 1090970 w 1110020"/>
              <a:gd name="connsiteY30" fmla="*/ 113557 h 670585"/>
              <a:gd name="connsiteX31" fmla="*/ 1110020 w 1110020"/>
              <a:gd name="connsiteY31" fmla="*/ 56407 h 670585"/>
              <a:gd name="connsiteX32" fmla="*/ 967865 w 1110020"/>
              <a:gd name="connsiteY32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76225 w 1104900"/>
              <a:gd name="connsiteY7" fmla="*/ 399307 h 670585"/>
              <a:gd name="connsiteX8" fmla="*/ 219075 w 1104900"/>
              <a:gd name="connsiteY8" fmla="*/ 418357 h 670585"/>
              <a:gd name="connsiteX9" fmla="*/ 161925 w 1104900"/>
              <a:gd name="connsiteY9" fmla="*/ 446932 h 670585"/>
              <a:gd name="connsiteX10" fmla="*/ 104775 w 1104900"/>
              <a:gd name="connsiteY10" fmla="*/ 475507 h 670585"/>
              <a:gd name="connsiteX11" fmla="*/ 47625 w 1104900"/>
              <a:gd name="connsiteY11" fmla="*/ 513607 h 670585"/>
              <a:gd name="connsiteX12" fmla="*/ 0 w 1104900"/>
              <a:gd name="connsiteY12" fmla="*/ 561232 h 670585"/>
              <a:gd name="connsiteX13" fmla="*/ 28575 w 1104900"/>
              <a:gd name="connsiteY13" fmla="*/ 551707 h 670585"/>
              <a:gd name="connsiteX14" fmla="*/ 95250 w 1104900"/>
              <a:gd name="connsiteY14" fmla="*/ 561232 h 670585"/>
              <a:gd name="connsiteX15" fmla="*/ 152400 w 1104900"/>
              <a:gd name="connsiteY15" fmla="*/ 589807 h 670585"/>
              <a:gd name="connsiteX16" fmla="*/ 257175 w 1104900"/>
              <a:gd name="connsiteY16" fmla="*/ 618382 h 670585"/>
              <a:gd name="connsiteX17" fmla="*/ 285750 w 1104900"/>
              <a:gd name="connsiteY17" fmla="*/ 637432 h 670585"/>
              <a:gd name="connsiteX18" fmla="*/ 342900 w 1104900"/>
              <a:gd name="connsiteY18" fmla="*/ 656482 h 670585"/>
              <a:gd name="connsiteX19" fmla="*/ 530697 w 1104900"/>
              <a:gd name="connsiteY19" fmla="*/ 648072 h 670585"/>
              <a:gd name="connsiteX20" fmla="*/ 530697 w 1104900"/>
              <a:gd name="connsiteY20" fmla="*/ 648072 h 670585"/>
              <a:gd name="connsiteX21" fmla="*/ 714375 w 1104900"/>
              <a:gd name="connsiteY21" fmla="*/ 570757 h 670585"/>
              <a:gd name="connsiteX22" fmla="*/ 828675 w 1104900"/>
              <a:gd name="connsiteY22" fmla="*/ 532657 h 670585"/>
              <a:gd name="connsiteX23" fmla="*/ 904875 w 1104900"/>
              <a:gd name="connsiteY23" fmla="*/ 513607 h 670585"/>
              <a:gd name="connsiteX24" fmla="*/ 990600 w 1104900"/>
              <a:gd name="connsiteY24" fmla="*/ 494557 h 670585"/>
              <a:gd name="connsiteX25" fmla="*/ 1034753 w 1104900"/>
              <a:gd name="connsiteY25" fmla="*/ 432048 h 670585"/>
              <a:gd name="connsiteX26" fmla="*/ 1047750 w 1104900"/>
              <a:gd name="connsiteY26" fmla="*/ 342157 h 670585"/>
              <a:gd name="connsiteX27" fmla="*/ 1066800 w 1104900"/>
              <a:gd name="connsiteY27" fmla="*/ 275482 h 670585"/>
              <a:gd name="connsiteX28" fmla="*/ 1076325 w 1104900"/>
              <a:gd name="connsiteY28" fmla="*/ 199282 h 670585"/>
              <a:gd name="connsiteX29" fmla="*/ 1085850 w 1104900"/>
              <a:gd name="connsiteY29" fmla="*/ 113557 h 670585"/>
              <a:gd name="connsiteX30" fmla="*/ 1104900 w 1104900"/>
              <a:gd name="connsiteY30" fmla="*/ 56407 h 670585"/>
              <a:gd name="connsiteX31" fmla="*/ 962745 w 1104900"/>
              <a:gd name="connsiteY31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19075 w 1104900"/>
              <a:gd name="connsiteY7" fmla="*/ 418357 h 670585"/>
              <a:gd name="connsiteX8" fmla="*/ 161925 w 1104900"/>
              <a:gd name="connsiteY8" fmla="*/ 446932 h 670585"/>
              <a:gd name="connsiteX9" fmla="*/ 104775 w 1104900"/>
              <a:gd name="connsiteY9" fmla="*/ 475507 h 670585"/>
              <a:gd name="connsiteX10" fmla="*/ 47625 w 1104900"/>
              <a:gd name="connsiteY10" fmla="*/ 513607 h 670585"/>
              <a:gd name="connsiteX11" fmla="*/ 0 w 1104900"/>
              <a:gd name="connsiteY11" fmla="*/ 561232 h 670585"/>
              <a:gd name="connsiteX12" fmla="*/ 28575 w 1104900"/>
              <a:gd name="connsiteY12" fmla="*/ 551707 h 670585"/>
              <a:gd name="connsiteX13" fmla="*/ 95250 w 1104900"/>
              <a:gd name="connsiteY13" fmla="*/ 561232 h 670585"/>
              <a:gd name="connsiteX14" fmla="*/ 152400 w 1104900"/>
              <a:gd name="connsiteY14" fmla="*/ 589807 h 670585"/>
              <a:gd name="connsiteX15" fmla="*/ 257175 w 1104900"/>
              <a:gd name="connsiteY15" fmla="*/ 618382 h 670585"/>
              <a:gd name="connsiteX16" fmla="*/ 285750 w 1104900"/>
              <a:gd name="connsiteY16" fmla="*/ 637432 h 670585"/>
              <a:gd name="connsiteX17" fmla="*/ 342900 w 1104900"/>
              <a:gd name="connsiteY17" fmla="*/ 656482 h 670585"/>
              <a:gd name="connsiteX18" fmla="*/ 530697 w 1104900"/>
              <a:gd name="connsiteY18" fmla="*/ 648072 h 670585"/>
              <a:gd name="connsiteX19" fmla="*/ 530697 w 1104900"/>
              <a:gd name="connsiteY19" fmla="*/ 648072 h 670585"/>
              <a:gd name="connsiteX20" fmla="*/ 714375 w 1104900"/>
              <a:gd name="connsiteY20" fmla="*/ 570757 h 670585"/>
              <a:gd name="connsiteX21" fmla="*/ 828675 w 1104900"/>
              <a:gd name="connsiteY21" fmla="*/ 532657 h 670585"/>
              <a:gd name="connsiteX22" fmla="*/ 904875 w 1104900"/>
              <a:gd name="connsiteY22" fmla="*/ 513607 h 670585"/>
              <a:gd name="connsiteX23" fmla="*/ 990600 w 1104900"/>
              <a:gd name="connsiteY23" fmla="*/ 494557 h 670585"/>
              <a:gd name="connsiteX24" fmla="*/ 1034753 w 1104900"/>
              <a:gd name="connsiteY24" fmla="*/ 432048 h 670585"/>
              <a:gd name="connsiteX25" fmla="*/ 1047750 w 1104900"/>
              <a:gd name="connsiteY25" fmla="*/ 342157 h 670585"/>
              <a:gd name="connsiteX26" fmla="*/ 1066800 w 1104900"/>
              <a:gd name="connsiteY26" fmla="*/ 275482 h 670585"/>
              <a:gd name="connsiteX27" fmla="*/ 1076325 w 1104900"/>
              <a:gd name="connsiteY27" fmla="*/ 199282 h 670585"/>
              <a:gd name="connsiteX28" fmla="*/ 1085850 w 1104900"/>
              <a:gd name="connsiteY28" fmla="*/ 113557 h 670585"/>
              <a:gd name="connsiteX29" fmla="*/ 1104900 w 1104900"/>
              <a:gd name="connsiteY29" fmla="*/ 56407 h 670585"/>
              <a:gd name="connsiteX30" fmla="*/ 962745 w 1104900"/>
              <a:gd name="connsiteY30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19075 w 1104900"/>
              <a:gd name="connsiteY7" fmla="*/ 418357 h 670585"/>
              <a:gd name="connsiteX8" fmla="*/ 104775 w 1104900"/>
              <a:gd name="connsiteY8" fmla="*/ 475507 h 670585"/>
              <a:gd name="connsiteX9" fmla="*/ 47625 w 1104900"/>
              <a:gd name="connsiteY9" fmla="*/ 513607 h 670585"/>
              <a:gd name="connsiteX10" fmla="*/ 0 w 1104900"/>
              <a:gd name="connsiteY10" fmla="*/ 561232 h 670585"/>
              <a:gd name="connsiteX11" fmla="*/ 28575 w 1104900"/>
              <a:gd name="connsiteY11" fmla="*/ 551707 h 670585"/>
              <a:gd name="connsiteX12" fmla="*/ 95250 w 1104900"/>
              <a:gd name="connsiteY12" fmla="*/ 561232 h 670585"/>
              <a:gd name="connsiteX13" fmla="*/ 152400 w 1104900"/>
              <a:gd name="connsiteY13" fmla="*/ 589807 h 670585"/>
              <a:gd name="connsiteX14" fmla="*/ 257175 w 1104900"/>
              <a:gd name="connsiteY14" fmla="*/ 618382 h 670585"/>
              <a:gd name="connsiteX15" fmla="*/ 285750 w 1104900"/>
              <a:gd name="connsiteY15" fmla="*/ 637432 h 670585"/>
              <a:gd name="connsiteX16" fmla="*/ 342900 w 1104900"/>
              <a:gd name="connsiteY16" fmla="*/ 656482 h 670585"/>
              <a:gd name="connsiteX17" fmla="*/ 530697 w 1104900"/>
              <a:gd name="connsiteY17" fmla="*/ 648072 h 670585"/>
              <a:gd name="connsiteX18" fmla="*/ 530697 w 1104900"/>
              <a:gd name="connsiteY18" fmla="*/ 648072 h 670585"/>
              <a:gd name="connsiteX19" fmla="*/ 714375 w 1104900"/>
              <a:gd name="connsiteY19" fmla="*/ 570757 h 670585"/>
              <a:gd name="connsiteX20" fmla="*/ 828675 w 1104900"/>
              <a:gd name="connsiteY20" fmla="*/ 532657 h 670585"/>
              <a:gd name="connsiteX21" fmla="*/ 904875 w 1104900"/>
              <a:gd name="connsiteY21" fmla="*/ 513607 h 670585"/>
              <a:gd name="connsiteX22" fmla="*/ 990600 w 1104900"/>
              <a:gd name="connsiteY22" fmla="*/ 494557 h 670585"/>
              <a:gd name="connsiteX23" fmla="*/ 1034753 w 1104900"/>
              <a:gd name="connsiteY23" fmla="*/ 432048 h 670585"/>
              <a:gd name="connsiteX24" fmla="*/ 1047750 w 1104900"/>
              <a:gd name="connsiteY24" fmla="*/ 342157 h 670585"/>
              <a:gd name="connsiteX25" fmla="*/ 1066800 w 1104900"/>
              <a:gd name="connsiteY25" fmla="*/ 275482 h 670585"/>
              <a:gd name="connsiteX26" fmla="*/ 1076325 w 1104900"/>
              <a:gd name="connsiteY26" fmla="*/ 199282 h 670585"/>
              <a:gd name="connsiteX27" fmla="*/ 1085850 w 1104900"/>
              <a:gd name="connsiteY27" fmla="*/ 113557 h 670585"/>
              <a:gd name="connsiteX28" fmla="*/ 1104900 w 1104900"/>
              <a:gd name="connsiteY28" fmla="*/ 56407 h 670585"/>
              <a:gd name="connsiteX29" fmla="*/ 962745 w 1104900"/>
              <a:gd name="connsiteY29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42665 w 1104900"/>
              <a:gd name="connsiteY7" fmla="*/ 432048 h 670585"/>
              <a:gd name="connsiteX8" fmla="*/ 104775 w 1104900"/>
              <a:gd name="connsiteY8" fmla="*/ 475507 h 670585"/>
              <a:gd name="connsiteX9" fmla="*/ 47625 w 1104900"/>
              <a:gd name="connsiteY9" fmla="*/ 513607 h 670585"/>
              <a:gd name="connsiteX10" fmla="*/ 0 w 1104900"/>
              <a:gd name="connsiteY10" fmla="*/ 561232 h 670585"/>
              <a:gd name="connsiteX11" fmla="*/ 28575 w 1104900"/>
              <a:gd name="connsiteY11" fmla="*/ 551707 h 670585"/>
              <a:gd name="connsiteX12" fmla="*/ 95250 w 1104900"/>
              <a:gd name="connsiteY12" fmla="*/ 561232 h 670585"/>
              <a:gd name="connsiteX13" fmla="*/ 152400 w 1104900"/>
              <a:gd name="connsiteY13" fmla="*/ 589807 h 670585"/>
              <a:gd name="connsiteX14" fmla="*/ 257175 w 1104900"/>
              <a:gd name="connsiteY14" fmla="*/ 618382 h 670585"/>
              <a:gd name="connsiteX15" fmla="*/ 285750 w 1104900"/>
              <a:gd name="connsiteY15" fmla="*/ 637432 h 670585"/>
              <a:gd name="connsiteX16" fmla="*/ 342900 w 1104900"/>
              <a:gd name="connsiteY16" fmla="*/ 656482 h 670585"/>
              <a:gd name="connsiteX17" fmla="*/ 530697 w 1104900"/>
              <a:gd name="connsiteY17" fmla="*/ 648072 h 670585"/>
              <a:gd name="connsiteX18" fmla="*/ 530697 w 1104900"/>
              <a:gd name="connsiteY18" fmla="*/ 648072 h 670585"/>
              <a:gd name="connsiteX19" fmla="*/ 714375 w 1104900"/>
              <a:gd name="connsiteY19" fmla="*/ 570757 h 670585"/>
              <a:gd name="connsiteX20" fmla="*/ 828675 w 1104900"/>
              <a:gd name="connsiteY20" fmla="*/ 532657 h 670585"/>
              <a:gd name="connsiteX21" fmla="*/ 904875 w 1104900"/>
              <a:gd name="connsiteY21" fmla="*/ 513607 h 670585"/>
              <a:gd name="connsiteX22" fmla="*/ 990600 w 1104900"/>
              <a:gd name="connsiteY22" fmla="*/ 494557 h 670585"/>
              <a:gd name="connsiteX23" fmla="*/ 1034753 w 1104900"/>
              <a:gd name="connsiteY23" fmla="*/ 432048 h 670585"/>
              <a:gd name="connsiteX24" fmla="*/ 1047750 w 1104900"/>
              <a:gd name="connsiteY24" fmla="*/ 342157 h 670585"/>
              <a:gd name="connsiteX25" fmla="*/ 1066800 w 1104900"/>
              <a:gd name="connsiteY25" fmla="*/ 275482 h 670585"/>
              <a:gd name="connsiteX26" fmla="*/ 1076325 w 1104900"/>
              <a:gd name="connsiteY26" fmla="*/ 199282 h 670585"/>
              <a:gd name="connsiteX27" fmla="*/ 1085850 w 1104900"/>
              <a:gd name="connsiteY27" fmla="*/ 113557 h 670585"/>
              <a:gd name="connsiteX28" fmla="*/ 1104900 w 1104900"/>
              <a:gd name="connsiteY28" fmla="*/ 56407 h 670585"/>
              <a:gd name="connsiteX29" fmla="*/ 962745 w 1104900"/>
              <a:gd name="connsiteY29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33375 w 1104900"/>
              <a:gd name="connsiteY6" fmla="*/ 370732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19100 w 1104900"/>
              <a:gd name="connsiteY5" fmla="*/ 323107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571500 w 1104900"/>
              <a:gd name="connsiteY4" fmla="*/ 246907 h 670585"/>
              <a:gd name="connsiteX5" fmla="*/ 458689 w 1104900"/>
              <a:gd name="connsiteY5" fmla="*/ 432048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695325 w 1104900"/>
              <a:gd name="connsiteY3" fmla="*/ 199282 h 670585"/>
              <a:gd name="connsiteX4" fmla="*/ 602705 w 1104900"/>
              <a:gd name="connsiteY4" fmla="*/ 360040 h 670585"/>
              <a:gd name="connsiteX5" fmla="*/ 458689 w 1104900"/>
              <a:gd name="connsiteY5" fmla="*/ 432048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52475 w 1104900"/>
              <a:gd name="connsiteY2" fmla="*/ 180232 h 670585"/>
              <a:gd name="connsiteX3" fmla="*/ 746721 w 1104900"/>
              <a:gd name="connsiteY3" fmla="*/ 288032 h 670585"/>
              <a:gd name="connsiteX4" fmla="*/ 602705 w 1104900"/>
              <a:gd name="connsiteY4" fmla="*/ 360040 h 670585"/>
              <a:gd name="connsiteX5" fmla="*/ 458689 w 1104900"/>
              <a:gd name="connsiteY5" fmla="*/ 432048 h 670585"/>
              <a:gd name="connsiteX6" fmla="*/ 386681 w 1104900"/>
              <a:gd name="connsiteY6" fmla="*/ 432048 h 670585"/>
              <a:gd name="connsiteX7" fmla="*/ 242665 w 1104900"/>
              <a:gd name="connsiteY7" fmla="*/ 432048 h 670585"/>
              <a:gd name="connsiteX8" fmla="*/ 47625 w 1104900"/>
              <a:gd name="connsiteY8" fmla="*/ 513607 h 670585"/>
              <a:gd name="connsiteX9" fmla="*/ 0 w 1104900"/>
              <a:gd name="connsiteY9" fmla="*/ 561232 h 670585"/>
              <a:gd name="connsiteX10" fmla="*/ 28575 w 1104900"/>
              <a:gd name="connsiteY10" fmla="*/ 551707 h 670585"/>
              <a:gd name="connsiteX11" fmla="*/ 95250 w 1104900"/>
              <a:gd name="connsiteY11" fmla="*/ 561232 h 670585"/>
              <a:gd name="connsiteX12" fmla="*/ 152400 w 1104900"/>
              <a:gd name="connsiteY12" fmla="*/ 589807 h 670585"/>
              <a:gd name="connsiteX13" fmla="*/ 257175 w 1104900"/>
              <a:gd name="connsiteY13" fmla="*/ 618382 h 670585"/>
              <a:gd name="connsiteX14" fmla="*/ 285750 w 1104900"/>
              <a:gd name="connsiteY14" fmla="*/ 637432 h 670585"/>
              <a:gd name="connsiteX15" fmla="*/ 342900 w 1104900"/>
              <a:gd name="connsiteY15" fmla="*/ 656482 h 670585"/>
              <a:gd name="connsiteX16" fmla="*/ 530697 w 1104900"/>
              <a:gd name="connsiteY16" fmla="*/ 648072 h 670585"/>
              <a:gd name="connsiteX17" fmla="*/ 530697 w 1104900"/>
              <a:gd name="connsiteY17" fmla="*/ 648072 h 670585"/>
              <a:gd name="connsiteX18" fmla="*/ 714375 w 1104900"/>
              <a:gd name="connsiteY18" fmla="*/ 570757 h 670585"/>
              <a:gd name="connsiteX19" fmla="*/ 828675 w 1104900"/>
              <a:gd name="connsiteY19" fmla="*/ 532657 h 670585"/>
              <a:gd name="connsiteX20" fmla="*/ 904875 w 1104900"/>
              <a:gd name="connsiteY20" fmla="*/ 513607 h 670585"/>
              <a:gd name="connsiteX21" fmla="*/ 990600 w 1104900"/>
              <a:gd name="connsiteY21" fmla="*/ 494557 h 670585"/>
              <a:gd name="connsiteX22" fmla="*/ 1034753 w 1104900"/>
              <a:gd name="connsiteY22" fmla="*/ 432048 h 670585"/>
              <a:gd name="connsiteX23" fmla="*/ 1047750 w 1104900"/>
              <a:gd name="connsiteY23" fmla="*/ 342157 h 670585"/>
              <a:gd name="connsiteX24" fmla="*/ 1066800 w 1104900"/>
              <a:gd name="connsiteY24" fmla="*/ 275482 h 670585"/>
              <a:gd name="connsiteX25" fmla="*/ 1076325 w 1104900"/>
              <a:gd name="connsiteY25" fmla="*/ 199282 h 670585"/>
              <a:gd name="connsiteX26" fmla="*/ 1085850 w 1104900"/>
              <a:gd name="connsiteY26" fmla="*/ 113557 h 670585"/>
              <a:gd name="connsiteX27" fmla="*/ 1104900 w 1104900"/>
              <a:gd name="connsiteY27" fmla="*/ 56407 h 670585"/>
              <a:gd name="connsiteX28" fmla="*/ 962745 w 1104900"/>
              <a:gd name="connsiteY28" fmla="*/ 144016 h 670585"/>
              <a:gd name="connsiteX0" fmla="*/ 890737 w 1104900"/>
              <a:gd name="connsiteY0" fmla="*/ 0 h 670585"/>
              <a:gd name="connsiteX1" fmla="*/ 847725 w 1104900"/>
              <a:gd name="connsiteY1" fmla="*/ 142132 h 670585"/>
              <a:gd name="connsiteX2" fmla="*/ 746721 w 1104900"/>
              <a:gd name="connsiteY2" fmla="*/ 288032 h 670585"/>
              <a:gd name="connsiteX3" fmla="*/ 602705 w 1104900"/>
              <a:gd name="connsiteY3" fmla="*/ 360040 h 670585"/>
              <a:gd name="connsiteX4" fmla="*/ 458689 w 1104900"/>
              <a:gd name="connsiteY4" fmla="*/ 432048 h 670585"/>
              <a:gd name="connsiteX5" fmla="*/ 386681 w 1104900"/>
              <a:gd name="connsiteY5" fmla="*/ 432048 h 670585"/>
              <a:gd name="connsiteX6" fmla="*/ 242665 w 1104900"/>
              <a:gd name="connsiteY6" fmla="*/ 432048 h 670585"/>
              <a:gd name="connsiteX7" fmla="*/ 47625 w 1104900"/>
              <a:gd name="connsiteY7" fmla="*/ 513607 h 670585"/>
              <a:gd name="connsiteX8" fmla="*/ 0 w 1104900"/>
              <a:gd name="connsiteY8" fmla="*/ 561232 h 670585"/>
              <a:gd name="connsiteX9" fmla="*/ 28575 w 1104900"/>
              <a:gd name="connsiteY9" fmla="*/ 551707 h 670585"/>
              <a:gd name="connsiteX10" fmla="*/ 95250 w 1104900"/>
              <a:gd name="connsiteY10" fmla="*/ 561232 h 670585"/>
              <a:gd name="connsiteX11" fmla="*/ 152400 w 1104900"/>
              <a:gd name="connsiteY11" fmla="*/ 589807 h 670585"/>
              <a:gd name="connsiteX12" fmla="*/ 257175 w 1104900"/>
              <a:gd name="connsiteY12" fmla="*/ 618382 h 670585"/>
              <a:gd name="connsiteX13" fmla="*/ 285750 w 1104900"/>
              <a:gd name="connsiteY13" fmla="*/ 637432 h 670585"/>
              <a:gd name="connsiteX14" fmla="*/ 342900 w 1104900"/>
              <a:gd name="connsiteY14" fmla="*/ 656482 h 670585"/>
              <a:gd name="connsiteX15" fmla="*/ 530697 w 1104900"/>
              <a:gd name="connsiteY15" fmla="*/ 648072 h 670585"/>
              <a:gd name="connsiteX16" fmla="*/ 530697 w 1104900"/>
              <a:gd name="connsiteY16" fmla="*/ 648072 h 670585"/>
              <a:gd name="connsiteX17" fmla="*/ 714375 w 1104900"/>
              <a:gd name="connsiteY17" fmla="*/ 570757 h 670585"/>
              <a:gd name="connsiteX18" fmla="*/ 828675 w 1104900"/>
              <a:gd name="connsiteY18" fmla="*/ 532657 h 670585"/>
              <a:gd name="connsiteX19" fmla="*/ 904875 w 1104900"/>
              <a:gd name="connsiteY19" fmla="*/ 513607 h 670585"/>
              <a:gd name="connsiteX20" fmla="*/ 990600 w 1104900"/>
              <a:gd name="connsiteY20" fmla="*/ 494557 h 670585"/>
              <a:gd name="connsiteX21" fmla="*/ 1034753 w 1104900"/>
              <a:gd name="connsiteY21" fmla="*/ 432048 h 670585"/>
              <a:gd name="connsiteX22" fmla="*/ 1047750 w 1104900"/>
              <a:gd name="connsiteY22" fmla="*/ 342157 h 670585"/>
              <a:gd name="connsiteX23" fmla="*/ 1066800 w 1104900"/>
              <a:gd name="connsiteY23" fmla="*/ 275482 h 670585"/>
              <a:gd name="connsiteX24" fmla="*/ 1076325 w 1104900"/>
              <a:gd name="connsiteY24" fmla="*/ 199282 h 670585"/>
              <a:gd name="connsiteX25" fmla="*/ 1085850 w 1104900"/>
              <a:gd name="connsiteY25" fmla="*/ 113557 h 670585"/>
              <a:gd name="connsiteX26" fmla="*/ 1104900 w 1104900"/>
              <a:gd name="connsiteY26" fmla="*/ 56407 h 670585"/>
              <a:gd name="connsiteX27" fmla="*/ 962745 w 1104900"/>
              <a:gd name="connsiteY27" fmla="*/ 144016 h 670585"/>
              <a:gd name="connsiteX0" fmla="*/ 890737 w 1104900"/>
              <a:gd name="connsiteY0" fmla="*/ 0 h 670585"/>
              <a:gd name="connsiteX1" fmla="*/ 746721 w 1104900"/>
              <a:gd name="connsiteY1" fmla="*/ 288032 h 670585"/>
              <a:gd name="connsiteX2" fmla="*/ 602705 w 1104900"/>
              <a:gd name="connsiteY2" fmla="*/ 360040 h 670585"/>
              <a:gd name="connsiteX3" fmla="*/ 458689 w 1104900"/>
              <a:gd name="connsiteY3" fmla="*/ 432048 h 670585"/>
              <a:gd name="connsiteX4" fmla="*/ 386681 w 1104900"/>
              <a:gd name="connsiteY4" fmla="*/ 432048 h 670585"/>
              <a:gd name="connsiteX5" fmla="*/ 242665 w 1104900"/>
              <a:gd name="connsiteY5" fmla="*/ 432048 h 670585"/>
              <a:gd name="connsiteX6" fmla="*/ 47625 w 1104900"/>
              <a:gd name="connsiteY6" fmla="*/ 513607 h 670585"/>
              <a:gd name="connsiteX7" fmla="*/ 0 w 1104900"/>
              <a:gd name="connsiteY7" fmla="*/ 561232 h 670585"/>
              <a:gd name="connsiteX8" fmla="*/ 28575 w 1104900"/>
              <a:gd name="connsiteY8" fmla="*/ 551707 h 670585"/>
              <a:gd name="connsiteX9" fmla="*/ 95250 w 1104900"/>
              <a:gd name="connsiteY9" fmla="*/ 561232 h 670585"/>
              <a:gd name="connsiteX10" fmla="*/ 152400 w 1104900"/>
              <a:gd name="connsiteY10" fmla="*/ 589807 h 670585"/>
              <a:gd name="connsiteX11" fmla="*/ 257175 w 1104900"/>
              <a:gd name="connsiteY11" fmla="*/ 618382 h 670585"/>
              <a:gd name="connsiteX12" fmla="*/ 285750 w 1104900"/>
              <a:gd name="connsiteY12" fmla="*/ 637432 h 670585"/>
              <a:gd name="connsiteX13" fmla="*/ 342900 w 1104900"/>
              <a:gd name="connsiteY13" fmla="*/ 656482 h 670585"/>
              <a:gd name="connsiteX14" fmla="*/ 530697 w 1104900"/>
              <a:gd name="connsiteY14" fmla="*/ 648072 h 670585"/>
              <a:gd name="connsiteX15" fmla="*/ 530697 w 1104900"/>
              <a:gd name="connsiteY15" fmla="*/ 648072 h 670585"/>
              <a:gd name="connsiteX16" fmla="*/ 714375 w 1104900"/>
              <a:gd name="connsiteY16" fmla="*/ 570757 h 670585"/>
              <a:gd name="connsiteX17" fmla="*/ 828675 w 1104900"/>
              <a:gd name="connsiteY17" fmla="*/ 532657 h 670585"/>
              <a:gd name="connsiteX18" fmla="*/ 904875 w 1104900"/>
              <a:gd name="connsiteY18" fmla="*/ 513607 h 670585"/>
              <a:gd name="connsiteX19" fmla="*/ 990600 w 1104900"/>
              <a:gd name="connsiteY19" fmla="*/ 494557 h 670585"/>
              <a:gd name="connsiteX20" fmla="*/ 1034753 w 1104900"/>
              <a:gd name="connsiteY20" fmla="*/ 432048 h 670585"/>
              <a:gd name="connsiteX21" fmla="*/ 1047750 w 1104900"/>
              <a:gd name="connsiteY21" fmla="*/ 342157 h 670585"/>
              <a:gd name="connsiteX22" fmla="*/ 1066800 w 1104900"/>
              <a:gd name="connsiteY22" fmla="*/ 275482 h 670585"/>
              <a:gd name="connsiteX23" fmla="*/ 1076325 w 1104900"/>
              <a:gd name="connsiteY23" fmla="*/ 199282 h 670585"/>
              <a:gd name="connsiteX24" fmla="*/ 1085850 w 1104900"/>
              <a:gd name="connsiteY24" fmla="*/ 113557 h 670585"/>
              <a:gd name="connsiteX25" fmla="*/ 1104900 w 1104900"/>
              <a:gd name="connsiteY25" fmla="*/ 56407 h 670585"/>
              <a:gd name="connsiteX26" fmla="*/ 962745 w 1104900"/>
              <a:gd name="connsiteY26" fmla="*/ 144016 h 670585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5250 w 1104900"/>
              <a:gd name="connsiteY9" fmla="*/ 504825 h 614178"/>
              <a:gd name="connsiteX10" fmla="*/ 152400 w 1104900"/>
              <a:gd name="connsiteY10" fmla="*/ 533400 h 614178"/>
              <a:gd name="connsiteX11" fmla="*/ 257175 w 1104900"/>
              <a:gd name="connsiteY11" fmla="*/ 561975 h 614178"/>
              <a:gd name="connsiteX12" fmla="*/ 285750 w 1104900"/>
              <a:gd name="connsiteY12" fmla="*/ 581025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52400 w 1104900"/>
              <a:gd name="connsiteY10" fmla="*/ 533400 h 614178"/>
              <a:gd name="connsiteX11" fmla="*/ 257175 w 1104900"/>
              <a:gd name="connsiteY11" fmla="*/ 561975 h 614178"/>
              <a:gd name="connsiteX12" fmla="*/ 285750 w 1104900"/>
              <a:gd name="connsiteY12" fmla="*/ 581025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257175 w 1104900"/>
              <a:gd name="connsiteY11" fmla="*/ 561975 h 614178"/>
              <a:gd name="connsiteX12" fmla="*/ 285750 w 1104900"/>
              <a:gd name="connsiteY12" fmla="*/ 581025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257175 w 1104900"/>
              <a:gd name="connsiteY11" fmla="*/ 561975 h 614178"/>
              <a:gd name="connsiteX12" fmla="*/ 314673 w 1104900"/>
              <a:gd name="connsiteY12" fmla="*/ 591664 h 614178"/>
              <a:gd name="connsiteX13" fmla="*/ 342900 w 1104900"/>
              <a:gd name="connsiteY13" fmla="*/ 600075 h 614178"/>
              <a:gd name="connsiteX14" fmla="*/ 530697 w 1104900"/>
              <a:gd name="connsiteY14" fmla="*/ 591665 h 614178"/>
              <a:gd name="connsiteX15" fmla="*/ 530697 w 1104900"/>
              <a:gd name="connsiteY15" fmla="*/ 591665 h 614178"/>
              <a:gd name="connsiteX16" fmla="*/ 714375 w 1104900"/>
              <a:gd name="connsiteY16" fmla="*/ 514350 h 614178"/>
              <a:gd name="connsiteX17" fmla="*/ 828675 w 1104900"/>
              <a:gd name="connsiteY17" fmla="*/ 476250 h 614178"/>
              <a:gd name="connsiteX18" fmla="*/ 904875 w 1104900"/>
              <a:gd name="connsiteY18" fmla="*/ 457200 h 614178"/>
              <a:gd name="connsiteX19" fmla="*/ 990600 w 1104900"/>
              <a:gd name="connsiteY19" fmla="*/ 438150 h 614178"/>
              <a:gd name="connsiteX20" fmla="*/ 1034753 w 1104900"/>
              <a:gd name="connsiteY20" fmla="*/ 375641 h 614178"/>
              <a:gd name="connsiteX21" fmla="*/ 1047750 w 1104900"/>
              <a:gd name="connsiteY21" fmla="*/ 285750 h 614178"/>
              <a:gd name="connsiteX22" fmla="*/ 1066800 w 1104900"/>
              <a:gd name="connsiteY22" fmla="*/ 219075 h 614178"/>
              <a:gd name="connsiteX23" fmla="*/ 1076325 w 1104900"/>
              <a:gd name="connsiteY23" fmla="*/ 142875 h 614178"/>
              <a:gd name="connsiteX24" fmla="*/ 1085850 w 1104900"/>
              <a:gd name="connsiteY24" fmla="*/ 57150 h 614178"/>
              <a:gd name="connsiteX25" fmla="*/ 1104900 w 1104900"/>
              <a:gd name="connsiteY25" fmla="*/ 0 h 614178"/>
              <a:gd name="connsiteX26" fmla="*/ 962745 w 1104900"/>
              <a:gd name="connsiteY26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314673 w 1104900"/>
              <a:gd name="connsiteY11" fmla="*/ 591664 h 614178"/>
              <a:gd name="connsiteX12" fmla="*/ 342900 w 1104900"/>
              <a:gd name="connsiteY12" fmla="*/ 600075 h 614178"/>
              <a:gd name="connsiteX13" fmla="*/ 530697 w 1104900"/>
              <a:gd name="connsiteY13" fmla="*/ 591665 h 614178"/>
              <a:gd name="connsiteX14" fmla="*/ 530697 w 1104900"/>
              <a:gd name="connsiteY14" fmla="*/ 591665 h 614178"/>
              <a:gd name="connsiteX15" fmla="*/ 714375 w 1104900"/>
              <a:gd name="connsiteY15" fmla="*/ 514350 h 614178"/>
              <a:gd name="connsiteX16" fmla="*/ 828675 w 1104900"/>
              <a:gd name="connsiteY16" fmla="*/ 476250 h 614178"/>
              <a:gd name="connsiteX17" fmla="*/ 904875 w 1104900"/>
              <a:gd name="connsiteY17" fmla="*/ 457200 h 614178"/>
              <a:gd name="connsiteX18" fmla="*/ 990600 w 1104900"/>
              <a:gd name="connsiteY18" fmla="*/ 438150 h 614178"/>
              <a:gd name="connsiteX19" fmla="*/ 1034753 w 1104900"/>
              <a:gd name="connsiteY19" fmla="*/ 375641 h 614178"/>
              <a:gd name="connsiteX20" fmla="*/ 1047750 w 1104900"/>
              <a:gd name="connsiteY20" fmla="*/ 285750 h 614178"/>
              <a:gd name="connsiteX21" fmla="*/ 1066800 w 1104900"/>
              <a:gd name="connsiteY21" fmla="*/ 219075 h 614178"/>
              <a:gd name="connsiteX22" fmla="*/ 1076325 w 1104900"/>
              <a:gd name="connsiteY22" fmla="*/ 142875 h 614178"/>
              <a:gd name="connsiteX23" fmla="*/ 1085850 w 1104900"/>
              <a:gd name="connsiteY23" fmla="*/ 57150 h 614178"/>
              <a:gd name="connsiteX24" fmla="*/ 1104900 w 1104900"/>
              <a:gd name="connsiteY24" fmla="*/ 0 h 614178"/>
              <a:gd name="connsiteX25" fmla="*/ 962745 w 1104900"/>
              <a:gd name="connsiteY25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342900 w 1104900"/>
              <a:gd name="connsiteY11" fmla="*/ 600075 h 614178"/>
              <a:gd name="connsiteX12" fmla="*/ 530697 w 1104900"/>
              <a:gd name="connsiteY12" fmla="*/ 591665 h 614178"/>
              <a:gd name="connsiteX13" fmla="*/ 530697 w 1104900"/>
              <a:gd name="connsiteY13" fmla="*/ 591665 h 614178"/>
              <a:gd name="connsiteX14" fmla="*/ 714375 w 1104900"/>
              <a:gd name="connsiteY14" fmla="*/ 514350 h 614178"/>
              <a:gd name="connsiteX15" fmla="*/ 828675 w 1104900"/>
              <a:gd name="connsiteY15" fmla="*/ 476250 h 614178"/>
              <a:gd name="connsiteX16" fmla="*/ 904875 w 1104900"/>
              <a:gd name="connsiteY16" fmla="*/ 457200 h 614178"/>
              <a:gd name="connsiteX17" fmla="*/ 990600 w 1104900"/>
              <a:gd name="connsiteY17" fmla="*/ 438150 h 614178"/>
              <a:gd name="connsiteX18" fmla="*/ 1034753 w 1104900"/>
              <a:gd name="connsiteY18" fmla="*/ 375641 h 614178"/>
              <a:gd name="connsiteX19" fmla="*/ 1047750 w 1104900"/>
              <a:gd name="connsiteY19" fmla="*/ 285750 h 614178"/>
              <a:gd name="connsiteX20" fmla="*/ 1066800 w 1104900"/>
              <a:gd name="connsiteY20" fmla="*/ 219075 h 614178"/>
              <a:gd name="connsiteX21" fmla="*/ 1076325 w 1104900"/>
              <a:gd name="connsiteY21" fmla="*/ 142875 h 614178"/>
              <a:gd name="connsiteX22" fmla="*/ 1085850 w 1104900"/>
              <a:gd name="connsiteY22" fmla="*/ 57150 h 614178"/>
              <a:gd name="connsiteX23" fmla="*/ 1104900 w 1104900"/>
              <a:gd name="connsiteY23" fmla="*/ 0 h 614178"/>
              <a:gd name="connsiteX24" fmla="*/ 962745 w 1104900"/>
              <a:gd name="connsiteY24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28575 w 1104900"/>
              <a:gd name="connsiteY8" fmla="*/ 495300 h 614178"/>
              <a:gd name="connsiteX9" fmla="*/ 98649 w 1104900"/>
              <a:gd name="connsiteY9" fmla="*/ 519656 h 614178"/>
              <a:gd name="connsiteX10" fmla="*/ 170657 w 1104900"/>
              <a:gd name="connsiteY10" fmla="*/ 591664 h 614178"/>
              <a:gd name="connsiteX11" fmla="*/ 386681 w 1104900"/>
              <a:gd name="connsiteY11" fmla="*/ 591664 h 614178"/>
              <a:gd name="connsiteX12" fmla="*/ 530697 w 1104900"/>
              <a:gd name="connsiteY12" fmla="*/ 591665 h 614178"/>
              <a:gd name="connsiteX13" fmla="*/ 530697 w 1104900"/>
              <a:gd name="connsiteY13" fmla="*/ 591665 h 614178"/>
              <a:gd name="connsiteX14" fmla="*/ 714375 w 1104900"/>
              <a:gd name="connsiteY14" fmla="*/ 514350 h 614178"/>
              <a:gd name="connsiteX15" fmla="*/ 828675 w 1104900"/>
              <a:gd name="connsiteY15" fmla="*/ 476250 h 614178"/>
              <a:gd name="connsiteX16" fmla="*/ 904875 w 1104900"/>
              <a:gd name="connsiteY16" fmla="*/ 457200 h 614178"/>
              <a:gd name="connsiteX17" fmla="*/ 990600 w 1104900"/>
              <a:gd name="connsiteY17" fmla="*/ 438150 h 614178"/>
              <a:gd name="connsiteX18" fmla="*/ 1034753 w 1104900"/>
              <a:gd name="connsiteY18" fmla="*/ 375641 h 614178"/>
              <a:gd name="connsiteX19" fmla="*/ 1047750 w 1104900"/>
              <a:gd name="connsiteY19" fmla="*/ 285750 h 614178"/>
              <a:gd name="connsiteX20" fmla="*/ 1066800 w 1104900"/>
              <a:gd name="connsiteY20" fmla="*/ 219075 h 614178"/>
              <a:gd name="connsiteX21" fmla="*/ 1076325 w 1104900"/>
              <a:gd name="connsiteY21" fmla="*/ 142875 h 614178"/>
              <a:gd name="connsiteX22" fmla="*/ 1085850 w 1104900"/>
              <a:gd name="connsiteY22" fmla="*/ 57150 h 614178"/>
              <a:gd name="connsiteX23" fmla="*/ 1104900 w 1104900"/>
              <a:gd name="connsiteY23" fmla="*/ 0 h 614178"/>
              <a:gd name="connsiteX24" fmla="*/ 962745 w 1104900"/>
              <a:gd name="connsiteY24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98649 w 1104900"/>
              <a:gd name="connsiteY8" fmla="*/ 519656 h 614178"/>
              <a:gd name="connsiteX9" fmla="*/ 170657 w 1104900"/>
              <a:gd name="connsiteY9" fmla="*/ 591664 h 614178"/>
              <a:gd name="connsiteX10" fmla="*/ 386681 w 1104900"/>
              <a:gd name="connsiteY10" fmla="*/ 591664 h 614178"/>
              <a:gd name="connsiteX11" fmla="*/ 530697 w 1104900"/>
              <a:gd name="connsiteY11" fmla="*/ 591665 h 614178"/>
              <a:gd name="connsiteX12" fmla="*/ 530697 w 1104900"/>
              <a:gd name="connsiteY12" fmla="*/ 591665 h 614178"/>
              <a:gd name="connsiteX13" fmla="*/ 714375 w 1104900"/>
              <a:gd name="connsiteY13" fmla="*/ 514350 h 614178"/>
              <a:gd name="connsiteX14" fmla="*/ 828675 w 1104900"/>
              <a:gd name="connsiteY14" fmla="*/ 476250 h 614178"/>
              <a:gd name="connsiteX15" fmla="*/ 904875 w 1104900"/>
              <a:gd name="connsiteY15" fmla="*/ 457200 h 614178"/>
              <a:gd name="connsiteX16" fmla="*/ 990600 w 1104900"/>
              <a:gd name="connsiteY16" fmla="*/ 438150 h 614178"/>
              <a:gd name="connsiteX17" fmla="*/ 1034753 w 1104900"/>
              <a:gd name="connsiteY17" fmla="*/ 375641 h 614178"/>
              <a:gd name="connsiteX18" fmla="*/ 1047750 w 1104900"/>
              <a:gd name="connsiteY18" fmla="*/ 285750 h 614178"/>
              <a:gd name="connsiteX19" fmla="*/ 1066800 w 1104900"/>
              <a:gd name="connsiteY19" fmla="*/ 219075 h 614178"/>
              <a:gd name="connsiteX20" fmla="*/ 1076325 w 1104900"/>
              <a:gd name="connsiteY20" fmla="*/ 142875 h 614178"/>
              <a:gd name="connsiteX21" fmla="*/ 1085850 w 1104900"/>
              <a:gd name="connsiteY21" fmla="*/ 57150 h 614178"/>
              <a:gd name="connsiteX22" fmla="*/ 1104900 w 1104900"/>
              <a:gd name="connsiteY22" fmla="*/ 0 h 614178"/>
              <a:gd name="connsiteX23" fmla="*/ 962745 w 1104900"/>
              <a:gd name="connsiteY23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98649 w 1104900"/>
              <a:gd name="connsiteY8" fmla="*/ 576064 h 614178"/>
              <a:gd name="connsiteX9" fmla="*/ 170657 w 1104900"/>
              <a:gd name="connsiteY9" fmla="*/ 591664 h 614178"/>
              <a:gd name="connsiteX10" fmla="*/ 386681 w 1104900"/>
              <a:gd name="connsiteY10" fmla="*/ 591664 h 614178"/>
              <a:gd name="connsiteX11" fmla="*/ 530697 w 1104900"/>
              <a:gd name="connsiteY11" fmla="*/ 591665 h 614178"/>
              <a:gd name="connsiteX12" fmla="*/ 530697 w 1104900"/>
              <a:gd name="connsiteY12" fmla="*/ 591665 h 614178"/>
              <a:gd name="connsiteX13" fmla="*/ 714375 w 1104900"/>
              <a:gd name="connsiteY13" fmla="*/ 514350 h 614178"/>
              <a:gd name="connsiteX14" fmla="*/ 828675 w 1104900"/>
              <a:gd name="connsiteY14" fmla="*/ 476250 h 614178"/>
              <a:gd name="connsiteX15" fmla="*/ 904875 w 1104900"/>
              <a:gd name="connsiteY15" fmla="*/ 457200 h 614178"/>
              <a:gd name="connsiteX16" fmla="*/ 990600 w 1104900"/>
              <a:gd name="connsiteY16" fmla="*/ 438150 h 614178"/>
              <a:gd name="connsiteX17" fmla="*/ 1034753 w 1104900"/>
              <a:gd name="connsiteY17" fmla="*/ 375641 h 614178"/>
              <a:gd name="connsiteX18" fmla="*/ 1047750 w 1104900"/>
              <a:gd name="connsiteY18" fmla="*/ 285750 h 614178"/>
              <a:gd name="connsiteX19" fmla="*/ 1066800 w 1104900"/>
              <a:gd name="connsiteY19" fmla="*/ 219075 h 614178"/>
              <a:gd name="connsiteX20" fmla="*/ 1076325 w 1104900"/>
              <a:gd name="connsiteY20" fmla="*/ 142875 h 614178"/>
              <a:gd name="connsiteX21" fmla="*/ 1085850 w 1104900"/>
              <a:gd name="connsiteY21" fmla="*/ 57150 h 614178"/>
              <a:gd name="connsiteX22" fmla="*/ 1104900 w 1104900"/>
              <a:gd name="connsiteY22" fmla="*/ 0 h 614178"/>
              <a:gd name="connsiteX23" fmla="*/ 962745 w 1104900"/>
              <a:gd name="connsiteY23" fmla="*/ 87609 h 614178"/>
              <a:gd name="connsiteX0" fmla="*/ 890737 w 1104900"/>
              <a:gd name="connsiteY0" fmla="*/ 159617 h 614178"/>
              <a:gd name="connsiteX1" fmla="*/ 746721 w 1104900"/>
              <a:gd name="connsiteY1" fmla="*/ 231625 h 614178"/>
              <a:gd name="connsiteX2" fmla="*/ 602705 w 1104900"/>
              <a:gd name="connsiteY2" fmla="*/ 303633 h 614178"/>
              <a:gd name="connsiteX3" fmla="*/ 458689 w 1104900"/>
              <a:gd name="connsiteY3" fmla="*/ 375641 h 614178"/>
              <a:gd name="connsiteX4" fmla="*/ 386681 w 1104900"/>
              <a:gd name="connsiteY4" fmla="*/ 375641 h 614178"/>
              <a:gd name="connsiteX5" fmla="*/ 242665 w 1104900"/>
              <a:gd name="connsiteY5" fmla="*/ 375641 h 614178"/>
              <a:gd name="connsiteX6" fmla="*/ 47625 w 1104900"/>
              <a:gd name="connsiteY6" fmla="*/ 457200 h 614178"/>
              <a:gd name="connsiteX7" fmla="*/ 0 w 1104900"/>
              <a:gd name="connsiteY7" fmla="*/ 504825 h 614178"/>
              <a:gd name="connsiteX8" fmla="*/ 98649 w 1104900"/>
              <a:gd name="connsiteY8" fmla="*/ 576064 h 614178"/>
              <a:gd name="connsiteX9" fmla="*/ 170657 w 1104900"/>
              <a:gd name="connsiteY9" fmla="*/ 591664 h 614178"/>
              <a:gd name="connsiteX10" fmla="*/ 386681 w 1104900"/>
              <a:gd name="connsiteY10" fmla="*/ 591664 h 614178"/>
              <a:gd name="connsiteX11" fmla="*/ 530697 w 1104900"/>
              <a:gd name="connsiteY11" fmla="*/ 591665 h 614178"/>
              <a:gd name="connsiteX12" fmla="*/ 530697 w 1104900"/>
              <a:gd name="connsiteY12" fmla="*/ 591665 h 614178"/>
              <a:gd name="connsiteX13" fmla="*/ 714375 w 1104900"/>
              <a:gd name="connsiteY13" fmla="*/ 514350 h 614178"/>
              <a:gd name="connsiteX14" fmla="*/ 828675 w 1104900"/>
              <a:gd name="connsiteY14" fmla="*/ 476250 h 614178"/>
              <a:gd name="connsiteX15" fmla="*/ 904875 w 1104900"/>
              <a:gd name="connsiteY15" fmla="*/ 457200 h 614178"/>
              <a:gd name="connsiteX16" fmla="*/ 990600 w 1104900"/>
              <a:gd name="connsiteY16" fmla="*/ 438150 h 614178"/>
              <a:gd name="connsiteX17" fmla="*/ 1034753 w 1104900"/>
              <a:gd name="connsiteY17" fmla="*/ 375641 h 614178"/>
              <a:gd name="connsiteX18" fmla="*/ 1047750 w 1104900"/>
              <a:gd name="connsiteY18" fmla="*/ 285750 h 614178"/>
              <a:gd name="connsiteX19" fmla="*/ 1066800 w 1104900"/>
              <a:gd name="connsiteY19" fmla="*/ 219075 h 614178"/>
              <a:gd name="connsiteX20" fmla="*/ 1076325 w 1104900"/>
              <a:gd name="connsiteY20" fmla="*/ 142875 h 614178"/>
              <a:gd name="connsiteX21" fmla="*/ 1085850 w 1104900"/>
              <a:gd name="connsiteY21" fmla="*/ 57150 h 614178"/>
              <a:gd name="connsiteX22" fmla="*/ 1104900 w 1104900"/>
              <a:gd name="connsiteY22" fmla="*/ 0 h 614178"/>
              <a:gd name="connsiteX23" fmla="*/ 962745 w 1104900"/>
              <a:gd name="connsiteY23" fmla="*/ 87609 h 614178"/>
              <a:gd name="connsiteX24" fmla="*/ 890737 w 1104900"/>
              <a:gd name="connsiteY24" fmla="*/ 159617 h 614178"/>
              <a:gd name="connsiteX0" fmla="*/ 1009973 w 1224136"/>
              <a:gd name="connsiteY0" fmla="*/ 159617 h 614178"/>
              <a:gd name="connsiteX1" fmla="*/ 865957 w 1224136"/>
              <a:gd name="connsiteY1" fmla="*/ 231625 h 614178"/>
              <a:gd name="connsiteX2" fmla="*/ 721941 w 1224136"/>
              <a:gd name="connsiteY2" fmla="*/ 303633 h 614178"/>
              <a:gd name="connsiteX3" fmla="*/ 577925 w 1224136"/>
              <a:gd name="connsiteY3" fmla="*/ 375641 h 614178"/>
              <a:gd name="connsiteX4" fmla="*/ 505917 w 1224136"/>
              <a:gd name="connsiteY4" fmla="*/ 375641 h 614178"/>
              <a:gd name="connsiteX5" fmla="*/ 361901 w 1224136"/>
              <a:gd name="connsiteY5" fmla="*/ 375641 h 614178"/>
              <a:gd name="connsiteX6" fmla="*/ 0 w 1224136"/>
              <a:gd name="connsiteY6" fmla="*/ 326146 h 614178"/>
              <a:gd name="connsiteX7" fmla="*/ 119236 w 1224136"/>
              <a:gd name="connsiteY7" fmla="*/ 504825 h 614178"/>
              <a:gd name="connsiteX8" fmla="*/ 217885 w 1224136"/>
              <a:gd name="connsiteY8" fmla="*/ 576064 h 614178"/>
              <a:gd name="connsiteX9" fmla="*/ 289893 w 1224136"/>
              <a:gd name="connsiteY9" fmla="*/ 591664 h 614178"/>
              <a:gd name="connsiteX10" fmla="*/ 505917 w 1224136"/>
              <a:gd name="connsiteY10" fmla="*/ 591664 h 614178"/>
              <a:gd name="connsiteX11" fmla="*/ 649933 w 1224136"/>
              <a:gd name="connsiteY11" fmla="*/ 591665 h 614178"/>
              <a:gd name="connsiteX12" fmla="*/ 649933 w 1224136"/>
              <a:gd name="connsiteY12" fmla="*/ 591665 h 614178"/>
              <a:gd name="connsiteX13" fmla="*/ 833611 w 1224136"/>
              <a:gd name="connsiteY13" fmla="*/ 514350 h 614178"/>
              <a:gd name="connsiteX14" fmla="*/ 947911 w 1224136"/>
              <a:gd name="connsiteY14" fmla="*/ 476250 h 614178"/>
              <a:gd name="connsiteX15" fmla="*/ 1024111 w 1224136"/>
              <a:gd name="connsiteY15" fmla="*/ 457200 h 614178"/>
              <a:gd name="connsiteX16" fmla="*/ 1109836 w 1224136"/>
              <a:gd name="connsiteY16" fmla="*/ 438150 h 614178"/>
              <a:gd name="connsiteX17" fmla="*/ 1153989 w 1224136"/>
              <a:gd name="connsiteY17" fmla="*/ 375641 h 614178"/>
              <a:gd name="connsiteX18" fmla="*/ 1166986 w 1224136"/>
              <a:gd name="connsiteY18" fmla="*/ 285750 h 614178"/>
              <a:gd name="connsiteX19" fmla="*/ 1186036 w 1224136"/>
              <a:gd name="connsiteY19" fmla="*/ 219075 h 614178"/>
              <a:gd name="connsiteX20" fmla="*/ 1195561 w 1224136"/>
              <a:gd name="connsiteY20" fmla="*/ 142875 h 614178"/>
              <a:gd name="connsiteX21" fmla="*/ 1205086 w 1224136"/>
              <a:gd name="connsiteY21" fmla="*/ 57150 h 614178"/>
              <a:gd name="connsiteX22" fmla="*/ 1224136 w 1224136"/>
              <a:gd name="connsiteY22" fmla="*/ 0 h 614178"/>
              <a:gd name="connsiteX23" fmla="*/ 1081981 w 1224136"/>
              <a:gd name="connsiteY23" fmla="*/ 87609 h 614178"/>
              <a:gd name="connsiteX24" fmla="*/ 1009973 w 122413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721941 w 1584176"/>
              <a:gd name="connsiteY5" fmla="*/ 375641 h 614178"/>
              <a:gd name="connsiteX6" fmla="*/ 360040 w 1584176"/>
              <a:gd name="connsiteY6" fmla="*/ 326146 h 614178"/>
              <a:gd name="connsiteX7" fmla="*/ 0 w 1584176"/>
              <a:gd name="connsiteY7" fmla="*/ 254138 h 614178"/>
              <a:gd name="connsiteX8" fmla="*/ 577925 w 1584176"/>
              <a:gd name="connsiteY8" fmla="*/ 576064 h 614178"/>
              <a:gd name="connsiteX9" fmla="*/ 649933 w 1584176"/>
              <a:gd name="connsiteY9" fmla="*/ 591664 h 614178"/>
              <a:gd name="connsiteX10" fmla="*/ 865957 w 1584176"/>
              <a:gd name="connsiteY10" fmla="*/ 591664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193651 w 1584176"/>
              <a:gd name="connsiteY13" fmla="*/ 51435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721941 w 1584176"/>
              <a:gd name="connsiteY5" fmla="*/ 375641 h 614178"/>
              <a:gd name="connsiteX6" fmla="*/ 360040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649933 w 1584176"/>
              <a:gd name="connsiteY9" fmla="*/ 591664 h 614178"/>
              <a:gd name="connsiteX10" fmla="*/ 865957 w 1584176"/>
              <a:gd name="connsiteY10" fmla="*/ 591664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193651 w 1584176"/>
              <a:gd name="connsiteY13" fmla="*/ 51435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721941 w 1584176"/>
              <a:gd name="connsiteY5" fmla="*/ 375641 h 614178"/>
              <a:gd name="connsiteX6" fmla="*/ 360040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865957 w 1584176"/>
              <a:gd name="connsiteY10" fmla="*/ 591664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193651 w 1584176"/>
              <a:gd name="connsiteY13" fmla="*/ 51435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721941 w 1584176"/>
              <a:gd name="connsiteY5" fmla="*/ 375641 h 614178"/>
              <a:gd name="connsiteX6" fmla="*/ 360040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193651 w 1584176"/>
              <a:gd name="connsiteY13" fmla="*/ 51435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721941 w 1584176"/>
              <a:gd name="connsiteY5" fmla="*/ 375641 h 614178"/>
              <a:gd name="connsiteX6" fmla="*/ 360040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721941 w 1584176"/>
              <a:gd name="connsiteY5" fmla="*/ 375641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865957 w 1584176"/>
              <a:gd name="connsiteY4" fmla="*/ 375641 h 614178"/>
              <a:gd name="connsiteX5" fmla="*/ 504056 w 1584176"/>
              <a:gd name="connsiteY5" fmla="*/ 326146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648072 w 1584176"/>
              <a:gd name="connsiteY4" fmla="*/ 326146 h 614178"/>
              <a:gd name="connsiteX5" fmla="*/ 504056 w 1584176"/>
              <a:gd name="connsiteY5" fmla="*/ 326146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720080 w 1584176"/>
              <a:gd name="connsiteY4" fmla="*/ 398154 h 614178"/>
              <a:gd name="connsiteX5" fmla="*/ 504056 w 1584176"/>
              <a:gd name="connsiteY5" fmla="*/ 326146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937965 w 1584176"/>
              <a:gd name="connsiteY3" fmla="*/ 375641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81981 w 1584176"/>
              <a:gd name="connsiteY2" fmla="*/ 303633 h 614178"/>
              <a:gd name="connsiteX3" fmla="*/ 864096 w 1584176"/>
              <a:gd name="connsiteY3" fmla="*/ 398154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225997 w 1584176"/>
              <a:gd name="connsiteY1" fmla="*/ 231625 h 614178"/>
              <a:gd name="connsiteX2" fmla="*/ 1008112 w 1584176"/>
              <a:gd name="connsiteY2" fmla="*/ 326146 h 614178"/>
              <a:gd name="connsiteX3" fmla="*/ 864096 w 1584176"/>
              <a:gd name="connsiteY3" fmla="*/ 398154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370013 w 1584176"/>
              <a:gd name="connsiteY0" fmla="*/ 159617 h 614178"/>
              <a:gd name="connsiteX1" fmla="*/ 1152128 w 1584176"/>
              <a:gd name="connsiteY1" fmla="*/ 254138 h 614178"/>
              <a:gd name="connsiteX2" fmla="*/ 1008112 w 1584176"/>
              <a:gd name="connsiteY2" fmla="*/ 326146 h 614178"/>
              <a:gd name="connsiteX3" fmla="*/ 864096 w 1584176"/>
              <a:gd name="connsiteY3" fmla="*/ 398154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370013 w 1584176"/>
              <a:gd name="connsiteY24" fmla="*/ 159617 h 614178"/>
              <a:gd name="connsiteX0" fmla="*/ 1296144 w 1584176"/>
              <a:gd name="connsiteY0" fmla="*/ 182130 h 614178"/>
              <a:gd name="connsiteX1" fmla="*/ 1152128 w 1584176"/>
              <a:gd name="connsiteY1" fmla="*/ 254138 h 614178"/>
              <a:gd name="connsiteX2" fmla="*/ 1008112 w 1584176"/>
              <a:gd name="connsiteY2" fmla="*/ 326146 h 614178"/>
              <a:gd name="connsiteX3" fmla="*/ 864096 w 1584176"/>
              <a:gd name="connsiteY3" fmla="*/ 398154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2021 w 1584176"/>
              <a:gd name="connsiteY23" fmla="*/ 87609 h 614178"/>
              <a:gd name="connsiteX24" fmla="*/ 1296144 w 1584176"/>
              <a:gd name="connsiteY24" fmla="*/ 182130 h 614178"/>
              <a:gd name="connsiteX0" fmla="*/ 1296144 w 1584176"/>
              <a:gd name="connsiteY0" fmla="*/ 182130 h 614178"/>
              <a:gd name="connsiteX1" fmla="*/ 1152128 w 1584176"/>
              <a:gd name="connsiteY1" fmla="*/ 254138 h 614178"/>
              <a:gd name="connsiteX2" fmla="*/ 1008112 w 1584176"/>
              <a:gd name="connsiteY2" fmla="*/ 326146 h 614178"/>
              <a:gd name="connsiteX3" fmla="*/ 864096 w 1584176"/>
              <a:gd name="connsiteY3" fmla="*/ 398154 h 614178"/>
              <a:gd name="connsiteX4" fmla="*/ 720080 w 1584176"/>
              <a:gd name="connsiteY4" fmla="*/ 398154 h 614178"/>
              <a:gd name="connsiteX5" fmla="*/ 504056 w 1584176"/>
              <a:gd name="connsiteY5" fmla="*/ 398154 h 614178"/>
              <a:gd name="connsiteX6" fmla="*/ 288032 w 1584176"/>
              <a:gd name="connsiteY6" fmla="*/ 326146 h 614178"/>
              <a:gd name="connsiteX7" fmla="*/ 0 w 1584176"/>
              <a:gd name="connsiteY7" fmla="*/ 254138 h 614178"/>
              <a:gd name="connsiteX8" fmla="*/ 288032 w 1584176"/>
              <a:gd name="connsiteY8" fmla="*/ 470162 h 614178"/>
              <a:gd name="connsiteX9" fmla="*/ 576064 w 1584176"/>
              <a:gd name="connsiteY9" fmla="*/ 542170 h 614178"/>
              <a:gd name="connsiteX10" fmla="*/ 792088 w 1584176"/>
              <a:gd name="connsiteY10" fmla="*/ 614178 h 614178"/>
              <a:gd name="connsiteX11" fmla="*/ 1009973 w 1584176"/>
              <a:gd name="connsiteY11" fmla="*/ 591665 h 614178"/>
              <a:gd name="connsiteX12" fmla="*/ 1009973 w 1584176"/>
              <a:gd name="connsiteY12" fmla="*/ 591665 h 614178"/>
              <a:gd name="connsiteX13" fmla="*/ 1224136 w 1584176"/>
              <a:gd name="connsiteY13" fmla="*/ 542170 h 614178"/>
              <a:gd name="connsiteX14" fmla="*/ 1307951 w 1584176"/>
              <a:gd name="connsiteY14" fmla="*/ 476250 h 614178"/>
              <a:gd name="connsiteX15" fmla="*/ 1384151 w 1584176"/>
              <a:gd name="connsiteY15" fmla="*/ 457200 h 614178"/>
              <a:gd name="connsiteX16" fmla="*/ 1469876 w 1584176"/>
              <a:gd name="connsiteY16" fmla="*/ 438150 h 614178"/>
              <a:gd name="connsiteX17" fmla="*/ 1514029 w 1584176"/>
              <a:gd name="connsiteY17" fmla="*/ 375641 h 614178"/>
              <a:gd name="connsiteX18" fmla="*/ 1527026 w 1584176"/>
              <a:gd name="connsiteY18" fmla="*/ 285750 h 614178"/>
              <a:gd name="connsiteX19" fmla="*/ 1546076 w 1584176"/>
              <a:gd name="connsiteY19" fmla="*/ 219075 h 614178"/>
              <a:gd name="connsiteX20" fmla="*/ 1555601 w 1584176"/>
              <a:gd name="connsiteY20" fmla="*/ 142875 h 614178"/>
              <a:gd name="connsiteX21" fmla="*/ 1565126 w 1584176"/>
              <a:gd name="connsiteY21" fmla="*/ 57150 h 614178"/>
              <a:gd name="connsiteX22" fmla="*/ 1584176 w 1584176"/>
              <a:gd name="connsiteY22" fmla="*/ 0 h 614178"/>
              <a:gd name="connsiteX23" fmla="*/ 1440160 w 1584176"/>
              <a:gd name="connsiteY23" fmla="*/ 110122 h 614178"/>
              <a:gd name="connsiteX24" fmla="*/ 1296144 w 1584176"/>
              <a:gd name="connsiteY24" fmla="*/ 182130 h 614178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76064 w 1660122"/>
              <a:gd name="connsiteY9" fmla="*/ 595755 h 667763"/>
              <a:gd name="connsiteX10" fmla="*/ 792088 w 1660122"/>
              <a:gd name="connsiteY10" fmla="*/ 667763 h 667763"/>
              <a:gd name="connsiteX11" fmla="*/ 1009973 w 1660122"/>
              <a:gd name="connsiteY11" fmla="*/ 645250 h 667763"/>
              <a:gd name="connsiteX12" fmla="*/ 1009973 w 1660122"/>
              <a:gd name="connsiteY12" fmla="*/ 645250 h 667763"/>
              <a:gd name="connsiteX13" fmla="*/ 1224136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46076 w 1660122"/>
              <a:gd name="connsiteY19" fmla="*/ 272660 h 667763"/>
              <a:gd name="connsiteX20" fmla="*/ 1555601 w 1660122"/>
              <a:gd name="connsiteY20" fmla="*/ 196460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76064 w 1660122"/>
              <a:gd name="connsiteY9" fmla="*/ 595755 h 667763"/>
              <a:gd name="connsiteX10" fmla="*/ 792088 w 1660122"/>
              <a:gd name="connsiteY10" fmla="*/ 667763 h 667763"/>
              <a:gd name="connsiteX11" fmla="*/ 1009973 w 1660122"/>
              <a:gd name="connsiteY11" fmla="*/ 645250 h 667763"/>
              <a:gd name="connsiteX12" fmla="*/ 1009973 w 1660122"/>
              <a:gd name="connsiteY12" fmla="*/ 645250 h 667763"/>
              <a:gd name="connsiteX13" fmla="*/ 1224136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46076 w 1660122"/>
              <a:gd name="connsiteY19" fmla="*/ 272660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76064 w 1660122"/>
              <a:gd name="connsiteY9" fmla="*/ 595755 h 667763"/>
              <a:gd name="connsiteX10" fmla="*/ 792088 w 1660122"/>
              <a:gd name="connsiteY10" fmla="*/ 667763 h 667763"/>
              <a:gd name="connsiteX11" fmla="*/ 1009973 w 1660122"/>
              <a:gd name="connsiteY11" fmla="*/ 645250 h 667763"/>
              <a:gd name="connsiteX12" fmla="*/ 1009973 w 1660122"/>
              <a:gd name="connsiteY12" fmla="*/ 645250 h 667763"/>
              <a:gd name="connsiteX13" fmla="*/ 1224136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12168 w 1660122"/>
              <a:gd name="connsiteY19" fmla="*/ 307723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76064 w 1660122"/>
              <a:gd name="connsiteY9" fmla="*/ 595755 h 667763"/>
              <a:gd name="connsiteX10" fmla="*/ 792088 w 1660122"/>
              <a:gd name="connsiteY10" fmla="*/ 667763 h 667763"/>
              <a:gd name="connsiteX11" fmla="*/ 1009973 w 1660122"/>
              <a:gd name="connsiteY11" fmla="*/ 645250 h 667763"/>
              <a:gd name="connsiteX12" fmla="*/ 1009973 w 1660122"/>
              <a:gd name="connsiteY12" fmla="*/ 645250 h 667763"/>
              <a:gd name="connsiteX13" fmla="*/ 1152128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12168 w 1660122"/>
              <a:gd name="connsiteY19" fmla="*/ 307723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76064 w 1660122"/>
              <a:gd name="connsiteY9" fmla="*/ 595755 h 667763"/>
              <a:gd name="connsiteX10" fmla="*/ 792088 w 1660122"/>
              <a:gd name="connsiteY10" fmla="*/ 667763 h 667763"/>
              <a:gd name="connsiteX11" fmla="*/ 1009973 w 1660122"/>
              <a:gd name="connsiteY11" fmla="*/ 645250 h 667763"/>
              <a:gd name="connsiteX12" fmla="*/ 864096 w 1660122"/>
              <a:gd name="connsiteY12" fmla="*/ 667763 h 667763"/>
              <a:gd name="connsiteX13" fmla="*/ 1152128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12168 w 1660122"/>
              <a:gd name="connsiteY19" fmla="*/ 307723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76064 w 1660122"/>
              <a:gd name="connsiteY9" fmla="*/ 595755 h 667763"/>
              <a:gd name="connsiteX10" fmla="*/ 720080 w 1660122"/>
              <a:gd name="connsiteY10" fmla="*/ 667763 h 667763"/>
              <a:gd name="connsiteX11" fmla="*/ 1009973 w 1660122"/>
              <a:gd name="connsiteY11" fmla="*/ 645250 h 667763"/>
              <a:gd name="connsiteX12" fmla="*/ 864096 w 1660122"/>
              <a:gd name="connsiteY12" fmla="*/ 667763 h 667763"/>
              <a:gd name="connsiteX13" fmla="*/ 1152128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12168 w 1660122"/>
              <a:gd name="connsiteY19" fmla="*/ 307723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04056 w 1660122"/>
              <a:gd name="connsiteY9" fmla="*/ 595755 h 667763"/>
              <a:gd name="connsiteX10" fmla="*/ 720080 w 1660122"/>
              <a:gd name="connsiteY10" fmla="*/ 667763 h 667763"/>
              <a:gd name="connsiteX11" fmla="*/ 1009973 w 1660122"/>
              <a:gd name="connsiteY11" fmla="*/ 645250 h 667763"/>
              <a:gd name="connsiteX12" fmla="*/ 864096 w 1660122"/>
              <a:gd name="connsiteY12" fmla="*/ 667763 h 667763"/>
              <a:gd name="connsiteX13" fmla="*/ 1152128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12168 w 1660122"/>
              <a:gd name="connsiteY19" fmla="*/ 307723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04056 w 1660122"/>
              <a:gd name="connsiteY9" fmla="*/ 595755 h 667763"/>
              <a:gd name="connsiteX10" fmla="*/ 720080 w 1660122"/>
              <a:gd name="connsiteY10" fmla="*/ 595755 h 667763"/>
              <a:gd name="connsiteX11" fmla="*/ 1009973 w 1660122"/>
              <a:gd name="connsiteY11" fmla="*/ 645250 h 667763"/>
              <a:gd name="connsiteX12" fmla="*/ 864096 w 1660122"/>
              <a:gd name="connsiteY12" fmla="*/ 667763 h 667763"/>
              <a:gd name="connsiteX13" fmla="*/ 1152128 w 1660122"/>
              <a:gd name="connsiteY13" fmla="*/ 595755 h 667763"/>
              <a:gd name="connsiteX14" fmla="*/ 1307951 w 1660122"/>
              <a:gd name="connsiteY14" fmla="*/ 529835 h 667763"/>
              <a:gd name="connsiteX15" fmla="*/ 1384151 w 1660122"/>
              <a:gd name="connsiteY15" fmla="*/ 510785 h 667763"/>
              <a:gd name="connsiteX16" fmla="*/ 1469876 w 1660122"/>
              <a:gd name="connsiteY16" fmla="*/ 491735 h 667763"/>
              <a:gd name="connsiteX17" fmla="*/ 1514029 w 1660122"/>
              <a:gd name="connsiteY17" fmla="*/ 429226 h 667763"/>
              <a:gd name="connsiteX18" fmla="*/ 1527026 w 1660122"/>
              <a:gd name="connsiteY18" fmla="*/ 339335 h 667763"/>
              <a:gd name="connsiteX19" fmla="*/ 1512168 w 1660122"/>
              <a:gd name="connsiteY19" fmla="*/ 307723 h 667763"/>
              <a:gd name="connsiteX20" fmla="*/ 1584176 w 1660122"/>
              <a:gd name="connsiteY20" fmla="*/ 235715 h 667763"/>
              <a:gd name="connsiteX21" fmla="*/ 1656184 w 1660122"/>
              <a:gd name="connsiteY21" fmla="*/ 19691 h 667763"/>
              <a:gd name="connsiteX22" fmla="*/ 1584176 w 1660122"/>
              <a:gd name="connsiteY22" fmla="*/ 53585 h 667763"/>
              <a:gd name="connsiteX23" fmla="*/ 1440160 w 1660122"/>
              <a:gd name="connsiteY23" fmla="*/ 163707 h 667763"/>
              <a:gd name="connsiteX24" fmla="*/ 1296144 w 1660122"/>
              <a:gd name="connsiteY24" fmla="*/ 235715 h 667763"/>
              <a:gd name="connsiteX0" fmla="*/ 1296144 w 1660122"/>
              <a:gd name="connsiteY0" fmla="*/ 235715 h 667763"/>
              <a:gd name="connsiteX1" fmla="*/ 1152128 w 1660122"/>
              <a:gd name="connsiteY1" fmla="*/ 307723 h 667763"/>
              <a:gd name="connsiteX2" fmla="*/ 1008112 w 1660122"/>
              <a:gd name="connsiteY2" fmla="*/ 379731 h 667763"/>
              <a:gd name="connsiteX3" fmla="*/ 864096 w 1660122"/>
              <a:gd name="connsiteY3" fmla="*/ 451739 h 667763"/>
              <a:gd name="connsiteX4" fmla="*/ 720080 w 1660122"/>
              <a:gd name="connsiteY4" fmla="*/ 451739 h 667763"/>
              <a:gd name="connsiteX5" fmla="*/ 504056 w 1660122"/>
              <a:gd name="connsiteY5" fmla="*/ 451739 h 667763"/>
              <a:gd name="connsiteX6" fmla="*/ 288032 w 1660122"/>
              <a:gd name="connsiteY6" fmla="*/ 379731 h 667763"/>
              <a:gd name="connsiteX7" fmla="*/ 0 w 1660122"/>
              <a:gd name="connsiteY7" fmla="*/ 307723 h 667763"/>
              <a:gd name="connsiteX8" fmla="*/ 288032 w 1660122"/>
              <a:gd name="connsiteY8" fmla="*/ 523747 h 667763"/>
              <a:gd name="connsiteX9" fmla="*/ 504056 w 1660122"/>
              <a:gd name="connsiteY9" fmla="*/ 595755 h 667763"/>
              <a:gd name="connsiteX10" fmla="*/ 720080 w 1660122"/>
              <a:gd name="connsiteY10" fmla="*/ 595755 h 667763"/>
              <a:gd name="connsiteX11" fmla="*/ 1009973 w 1660122"/>
              <a:gd name="connsiteY11" fmla="*/ 645250 h 667763"/>
              <a:gd name="connsiteX12" fmla="*/ 1152128 w 1660122"/>
              <a:gd name="connsiteY12" fmla="*/ 595755 h 667763"/>
              <a:gd name="connsiteX13" fmla="*/ 1307951 w 1660122"/>
              <a:gd name="connsiteY13" fmla="*/ 529835 h 667763"/>
              <a:gd name="connsiteX14" fmla="*/ 1384151 w 1660122"/>
              <a:gd name="connsiteY14" fmla="*/ 510785 h 667763"/>
              <a:gd name="connsiteX15" fmla="*/ 1469876 w 1660122"/>
              <a:gd name="connsiteY15" fmla="*/ 491735 h 667763"/>
              <a:gd name="connsiteX16" fmla="*/ 1514029 w 1660122"/>
              <a:gd name="connsiteY16" fmla="*/ 429226 h 667763"/>
              <a:gd name="connsiteX17" fmla="*/ 1527026 w 1660122"/>
              <a:gd name="connsiteY17" fmla="*/ 339335 h 667763"/>
              <a:gd name="connsiteX18" fmla="*/ 1512168 w 1660122"/>
              <a:gd name="connsiteY18" fmla="*/ 307723 h 667763"/>
              <a:gd name="connsiteX19" fmla="*/ 1584176 w 1660122"/>
              <a:gd name="connsiteY19" fmla="*/ 235715 h 667763"/>
              <a:gd name="connsiteX20" fmla="*/ 1656184 w 1660122"/>
              <a:gd name="connsiteY20" fmla="*/ 19691 h 667763"/>
              <a:gd name="connsiteX21" fmla="*/ 1584176 w 1660122"/>
              <a:gd name="connsiteY21" fmla="*/ 53585 h 667763"/>
              <a:gd name="connsiteX22" fmla="*/ 1440160 w 1660122"/>
              <a:gd name="connsiteY22" fmla="*/ 163707 h 667763"/>
              <a:gd name="connsiteX23" fmla="*/ 1296144 w 1660122"/>
              <a:gd name="connsiteY23" fmla="*/ 235715 h 667763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95755 h 618268"/>
              <a:gd name="connsiteX13" fmla="*/ 1307951 w 1660122"/>
              <a:gd name="connsiteY13" fmla="*/ 529835 h 618268"/>
              <a:gd name="connsiteX14" fmla="*/ 1384151 w 1660122"/>
              <a:gd name="connsiteY14" fmla="*/ 510785 h 618268"/>
              <a:gd name="connsiteX15" fmla="*/ 1469876 w 1660122"/>
              <a:gd name="connsiteY15" fmla="*/ 491735 h 618268"/>
              <a:gd name="connsiteX16" fmla="*/ 1514029 w 1660122"/>
              <a:gd name="connsiteY16" fmla="*/ 429226 h 618268"/>
              <a:gd name="connsiteX17" fmla="*/ 1527026 w 1660122"/>
              <a:gd name="connsiteY17" fmla="*/ 339335 h 618268"/>
              <a:gd name="connsiteX18" fmla="*/ 1512168 w 1660122"/>
              <a:gd name="connsiteY18" fmla="*/ 307723 h 618268"/>
              <a:gd name="connsiteX19" fmla="*/ 1584176 w 1660122"/>
              <a:gd name="connsiteY19" fmla="*/ 235715 h 618268"/>
              <a:gd name="connsiteX20" fmla="*/ 1656184 w 1660122"/>
              <a:gd name="connsiteY20" fmla="*/ 19691 h 618268"/>
              <a:gd name="connsiteX21" fmla="*/ 1584176 w 1660122"/>
              <a:gd name="connsiteY21" fmla="*/ 53585 h 618268"/>
              <a:gd name="connsiteX22" fmla="*/ 1440160 w 1660122"/>
              <a:gd name="connsiteY22" fmla="*/ 163707 h 618268"/>
              <a:gd name="connsiteX23" fmla="*/ 1296144 w 1660122"/>
              <a:gd name="connsiteY23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307951 w 1660122"/>
              <a:gd name="connsiteY13" fmla="*/ 529835 h 618268"/>
              <a:gd name="connsiteX14" fmla="*/ 1384151 w 1660122"/>
              <a:gd name="connsiteY14" fmla="*/ 510785 h 618268"/>
              <a:gd name="connsiteX15" fmla="*/ 1469876 w 1660122"/>
              <a:gd name="connsiteY15" fmla="*/ 491735 h 618268"/>
              <a:gd name="connsiteX16" fmla="*/ 1514029 w 1660122"/>
              <a:gd name="connsiteY16" fmla="*/ 429226 h 618268"/>
              <a:gd name="connsiteX17" fmla="*/ 1527026 w 1660122"/>
              <a:gd name="connsiteY17" fmla="*/ 339335 h 618268"/>
              <a:gd name="connsiteX18" fmla="*/ 1512168 w 1660122"/>
              <a:gd name="connsiteY18" fmla="*/ 307723 h 618268"/>
              <a:gd name="connsiteX19" fmla="*/ 1584176 w 1660122"/>
              <a:gd name="connsiteY19" fmla="*/ 235715 h 618268"/>
              <a:gd name="connsiteX20" fmla="*/ 1656184 w 1660122"/>
              <a:gd name="connsiteY20" fmla="*/ 19691 h 618268"/>
              <a:gd name="connsiteX21" fmla="*/ 1584176 w 1660122"/>
              <a:gd name="connsiteY21" fmla="*/ 53585 h 618268"/>
              <a:gd name="connsiteX22" fmla="*/ 1440160 w 1660122"/>
              <a:gd name="connsiteY22" fmla="*/ 163707 h 618268"/>
              <a:gd name="connsiteX23" fmla="*/ 1296144 w 1660122"/>
              <a:gd name="connsiteY23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384151 w 1660122"/>
              <a:gd name="connsiteY14" fmla="*/ 510785 h 618268"/>
              <a:gd name="connsiteX15" fmla="*/ 1469876 w 1660122"/>
              <a:gd name="connsiteY15" fmla="*/ 491735 h 618268"/>
              <a:gd name="connsiteX16" fmla="*/ 1514029 w 1660122"/>
              <a:gd name="connsiteY16" fmla="*/ 429226 h 618268"/>
              <a:gd name="connsiteX17" fmla="*/ 1527026 w 1660122"/>
              <a:gd name="connsiteY17" fmla="*/ 339335 h 618268"/>
              <a:gd name="connsiteX18" fmla="*/ 1512168 w 1660122"/>
              <a:gd name="connsiteY18" fmla="*/ 307723 h 618268"/>
              <a:gd name="connsiteX19" fmla="*/ 1584176 w 1660122"/>
              <a:gd name="connsiteY19" fmla="*/ 235715 h 618268"/>
              <a:gd name="connsiteX20" fmla="*/ 1656184 w 1660122"/>
              <a:gd name="connsiteY20" fmla="*/ 19691 h 618268"/>
              <a:gd name="connsiteX21" fmla="*/ 1584176 w 1660122"/>
              <a:gd name="connsiteY21" fmla="*/ 53585 h 618268"/>
              <a:gd name="connsiteX22" fmla="*/ 1440160 w 1660122"/>
              <a:gd name="connsiteY22" fmla="*/ 163707 h 618268"/>
              <a:gd name="connsiteX23" fmla="*/ 1296144 w 1660122"/>
              <a:gd name="connsiteY23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69876 w 1660122"/>
              <a:gd name="connsiteY14" fmla="*/ 491735 h 618268"/>
              <a:gd name="connsiteX15" fmla="*/ 1514029 w 1660122"/>
              <a:gd name="connsiteY15" fmla="*/ 429226 h 618268"/>
              <a:gd name="connsiteX16" fmla="*/ 1527026 w 1660122"/>
              <a:gd name="connsiteY16" fmla="*/ 339335 h 618268"/>
              <a:gd name="connsiteX17" fmla="*/ 1512168 w 1660122"/>
              <a:gd name="connsiteY17" fmla="*/ 307723 h 618268"/>
              <a:gd name="connsiteX18" fmla="*/ 1584176 w 1660122"/>
              <a:gd name="connsiteY18" fmla="*/ 235715 h 618268"/>
              <a:gd name="connsiteX19" fmla="*/ 1656184 w 1660122"/>
              <a:gd name="connsiteY19" fmla="*/ 19691 h 618268"/>
              <a:gd name="connsiteX20" fmla="*/ 1584176 w 1660122"/>
              <a:gd name="connsiteY20" fmla="*/ 53585 h 618268"/>
              <a:gd name="connsiteX21" fmla="*/ 1440160 w 1660122"/>
              <a:gd name="connsiteY21" fmla="*/ 163707 h 618268"/>
              <a:gd name="connsiteX22" fmla="*/ 1296144 w 1660122"/>
              <a:gd name="connsiteY22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4029 w 1660122"/>
              <a:gd name="connsiteY15" fmla="*/ 429226 h 618268"/>
              <a:gd name="connsiteX16" fmla="*/ 1527026 w 1660122"/>
              <a:gd name="connsiteY16" fmla="*/ 339335 h 618268"/>
              <a:gd name="connsiteX17" fmla="*/ 1512168 w 1660122"/>
              <a:gd name="connsiteY17" fmla="*/ 307723 h 618268"/>
              <a:gd name="connsiteX18" fmla="*/ 1584176 w 1660122"/>
              <a:gd name="connsiteY18" fmla="*/ 235715 h 618268"/>
              <a:gd name="connsiteX19" fmla="*/ 1656184 w 1660122"/>
              <a:gd name="connsiteY19" fmla="*/ 19691 h 618268"/>
              <a:gd name="connsiteX20" fmla="*/ 1584176 w 1660122"/>
              <a:gd name="connsiteY20" fmla="*/ 53585 h 618268"/>
              <a:gd name="connsiteX21" fmla="*/ 1440160 w 1660122"/>
              <a:gd name="connsiteY21" fmla="*/ 163707 h 618268"/>
              <a:gd name="connsiteX22" fmla="*/ 1296144 w 1660122"/>
              <a:gd name="connsiteY22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27026 w 1660122"/>
              <a:gd name="connsiteY15" fmla="*/ 339335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39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40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504056 w 1660122"/>
              <a:gd name="connsiteY5" fmla="*/ 451740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648072 w 1660122"/>
              <a:gd name="connsiteY5" fmla="*/ 451740 h 618268"/>
              <a:gd name="connsiteX6" fmla="*/ 504056 w 1660122"/>
              <a:gd name="connsiteY6" fmla="*/ 451740 h 618268"/>
              <a:gd name="connsiteX7" fmla="*/ 288032 w 1660122"/>
              <a:gd name="connsiteY7" fmla="*/ 379731 h 618268"/>
              <a:gd name="connsiteX8" fmla="*/ 0 w 1660122"/>
              <a:gd name="connsiteY8" fmla="*/ 307723 h 618268"/>
              <a:gd name="connsiteX9" fmla="*/ 288032 w 1660122"/>
              <a:gd name="connsiteY9" fmla="*/ 523747 h 618268"/>
              <a:gd name="connsiteX10" fmla="*/ 504056 w 1660122"/>
              <a:gd name="connsiteY10" fmla="*/ 595755 h 618268"/>
              <a:gd name="connsiteX11" fmla="*/ 720080 w 1660122"/>
              <a:gd name="connsiteY11" fmla="*/ 595755 h 618268"/>
              <a:gd name="connsiteX12" fmla="*/ 1008112 w 1660122"/>
              <a:gd name="connsiteY12" fmla="*/ 595755 h 618268"/>
              <a:gd name="connsiteX13" fmla="*/ 1152128 w 1660122"/>
              <a:gd name="connsiteY13" fmla="*/ 523748 h 618268"/>
              <a:gd name="connsiteX14" fmla="*/ 1296144 w 1660122"/>
              <a:gd name="connsiteY14" fmla="*/ 451740 h 618268"/>
              <a:gd name="connsiteX15" fmla="*/ 1440160 w 1660122"/>
              <a:gd name="connsiteY15" fmla="*/ 379732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648072 w 1660122"/>
              <a:gd name="connsiteY5" fmla="*/ 451740 h 618268"/>
              <a:gd name="connsiteX6" fmla="*/ 576064 w 1660122"/>
              <a:gd name="connsiteY6" fmla="*/ 451740 h 618268"/>
              <a:gd name="connsiteX7" fmla="*/ 288032 w 1660122"/>
              <a:gd name="connsiteY7" fmla="*/ 379731 h 618268"/>
              <a:gd name="connsiteX8" fmla="*/ 0 w 1660122"/>
              <a:gd name="connsiteY8" fmla="*/ 307723 h 618268"/>
              <a:gd name="connsiteX9" fmla="*/ 288032 w 1660122"/>
              <a:gd name="connsiteY9" fmla="*/ 523747 h 618268"/>
              <a:gd name="connsiteX10" fmla="*/ 504056 w 1660122"/>
              <a:gd name="connsiteY10" fmla="*/ 595755 h 618268"/>
              <a:gd name="connsiteX11" fmla="*/ 720080 w 1660122"/>
              <a:gd name="connsiteY11" fmla="*/ 595755 h 618268"/>
              <a:gd name="connsiteX12" fmla="*/ 1008112 w 1660122"/>
              <a:gd name="connsiteY12" fmla="*/ 595755 h 618268"/>
              <a:gd name="connsiteX13" fmla="*/ 1152128 w 1660122"/>
              <a:gd name="connsiteY13" fmla="*/ 523748 h 618268"/>
              <a:gd name="connsiteX14" fmla="*/ 1296144 w 1660122"/>
              <a:gd name="connsiteY14" fmla="*/ 451740 h 618268"/>
              <a:gd name="connsiteX15" fmla="*/ 1440160 w 1660122"/>
              <a:gd name="connsiteY15" fmla="*/ 379732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648072 w 1660122"/>
              <a:gd name="connsiteY5" fmla="*/ 451740 h 618268"/>
              <a:gd name="connsiteX6" fmla="*/ 576064 w 1660122"/>
              <a:gd name="connsiteY6" fmla="*/ 424779 h 618268"/>
              <a:gd name="connsiteX7" fmla="*/ 288032 w 1660122"/>
              <a:gd name="connsiteY7" fmla="*/ 379731 h 618268"/>
              <a:gd name="connsiteX8" fmla="*/ 0 w 1660122"/>
              <a:gd name="connsiteY8" fmla="*/ 307723 h 618268"/>
              <a:gd name="connsiteX9" fmla="*/ 288032 w 1660122"/>
              <a:gd name="connsiteY9" fmla="*/ 523747 h 618268"/>
              <a:gd name="connsiteX10" fmla="*/ 504056 w 1660122"/>
              <a:gd name="connsiteY10" fmla="*/ 595755 h 618268"/>
              <a:gd name="connsiteX11" fmla="*/ 720080 w 1660122"/>
              <a:gd name="connsiteY11" fmla="*/ 595755 h 618268"/>
              <a:gd name="connsiteX12" fmla="*/ 1008112 w 1660122"/>
              <a:gd name="connsiteY12" fmla="*/ 595755 h 618268"/>
              <a:gd name="connsiteX13" fmla="*/ 1152128 w 1660122"/>
              <a:gd name="connsiteY13" fmla="*/ 523748 h 618268"/>
              <a:gd name="connsiteX14" fmla="*/ 1296144 w 1660122"/>
              <a:gd name="connsiteY14" fmla="*/ 451740 h 618268"/>
              <a:gd name="connsiteX15" fmla="*/ 1440160 w 1660122"/>
              <a:gd name="connsiteY15" fmla="*/ 379732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451739 h 618268"/>
              <a:gd name="connsiteX5" fmla="*/ 648072 w 1660122"/>
              <a:gd name="connsiteY5" fmla="*/ 424779 h 618268"/>
              <a:gd name="connsiteX6" fmla="*/ 576064 w 1660122"/>
              <a:gd name="connsiteY6" fmla="*/ 424779 h 618268"/>
              <a:gd name="connsiteX7" fmla="*/ 288032 w 1660122"/>
              <a:gd name="connsiteY7" fmla="*/ 379731 h 618268"/>
              <a:gd name="connsiteX8" fmla="*/ 0 w 1660122"/>
              <a:gd name="connsiteY8" fmla="*/ 307723 h 618268"/>
              <a:gd name="connsiteX9" fmla="*/ 288032 w 1660122"/>
              <a:gd name="connsiteY9" fmla="*/ 523747 h 618268"/>
              <a:gd name="connsiteX10" fmla="*/ 504056 w 1660122"/>
              <a:gd name="connsiteY10" fmla="*/ 595755 h 618268"/>
              <a:gd name="connsiteX11" fmla="*/ 720080 w 1660122"/>
              <a:gd name="connsiteY11" fmla="*/ 595755 h 618268"/>
              <a:gd name="connsiteX12" fmla="*/ 1008112 w 1660122"/>
              <a:gd name="connsiteY12" fmla="*/ 595755 h 618268"/>
              <a:gd name="connsiteX13" fmla="*/ 1152128 w 1660122"/>
              <a:gd name="connsiteY13" fmla="*/ 523748 h 618268"/>
              <a:gd name="connsiteX14" fmla="*/ 1296144 w 1660122"/>
              <a:gd name="connsiteY14" fmla="*/ 451740 h 618268"/>
              <a:gd name="connsiteX15" fmla="*/ 1440160 w 1660122"/>
              <a:gd name="connsiteY15" fmla="*/ 379732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360283 h 618268"/>
              <a:gd name="connsiteX5" fmla="*/ 648072 w 1660122"/>
              <a:gd name="connsiteY5" fmla="*/ 424779 h 618268"/>
              <a:gd name="connsiteX6" fmla="*/ 576064 w 1660122"/>
              <a:gd name="connsiteY6" fmla="*/ 424779 h 618268"/>
              <a:gd name="connsiteX7" fmla="*/ 288032 w 1660122"/>
              <a:gd name="connsiteY7" fmla="*/ 379731 h 618268"/>
              <a:gd name="connsiteX8" fmla="*/ 0 w 1660122"/>
              <a:gd name="connsiteY8" fmla="*/ 307723 h 618268"/>
              <a:gd name="connsiteX9" fmla="*/ 288032 w 1660122"/>
              <a:gd name="connsiteY9" fmla="*/ 523747 h 618268"/>
              <a:gd name="connsiteX10" fmla="*/ 504056 w 1660122"/>
              <a:gd name="connsiteY10" fmla="*/ 595755 h 618268"/>
              <a:gd name="connsiteX11" fmla="*/ 720080 w 1660122"/>
              <a:gd name="connsiteY11" fmla="*/ 595755 h 618268"/>
              <a:gd name="connsiteX12" fmla="*/ 1008112 w 1660122"/>
              <a:gd name="connsiteY12" fmla="*/ 595755 h 618268"/>
              <a:gd name="connsiteX13" fmla="*/ 1152128 w 1660122"/>
              <a:gd name="connsiteY13" fmla="*/ 523748 h 618268"/>
              <a:gd name="connsiteX14" fmla="*/ 1296144 w 1660122"/>
              <a:gd name="connsiteY14" fmla="*/ 451740 h 618268"/>
              <a:gd name="connsiteX15" fmla="*/ 1440160 w 1660122"/>
              <a:gd name="connsiteY15" fmla="*/ 379732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360283 h 618268"/>
              <a:gd name="connsiteX5" fmla="*/ 648072 w 1660122"/>
              <a:gd name="connsiteY5" fmla="*/ 424779 h 618268"/>
              <a:gd name="connsiteX6" fmla="*/ 576064 w 1660122"/>
              <a:gd name="connsiteY6" fmla="*/ 360283 h 618268"/>
              <a:gd name="connsiteX7" fmla="*/ 288032 w 1660122"/>
              <a:gd name="connsiteY7" fmla="*/ 379731 h 618268"/>
              <a:gd name="connsiteX8" fmla="*/ 0 w 1660122"/>
              <a:gd name="connsiteY8" fmla="*/ 307723 h 618268"/>
              <a:gd name="connsiteX9" fmla="*/ 288032 w 1660122"/>
              <a:gd name="connsiteY9" fmla="*/ 523747 h 618268"/>
              <a:gd name="connsiteX10" fmla="*/ 504056 w 1660122"/>
              <a:gd name="connsiteY10" fmla="*/ 595755 h 618268"/>
              <a:gd name="connsiteX11" fmla="*/ 720080 w 1660122"/>
              <a:gd name="connsiteY11" fmla="*/ 595755 h 618268"/>
              <a:gd name="connsiteX12" fmla="*/ 1008112 w 1660122"/>
              <a:gd name="connsiteY12" fmla="*/ 595755 h 618268"/>
              <a:gd name="connsiteX13" fmla="*/ 1152128 w 1660122"/>
              <a:gd name="connsiteY13" fmla="*/ 523748 h 618268"/>
              <a:gd name="connsiteX14" fmla="*/ 1296144 w 1660122"/>
              <a:gd name="connsiteY14" fmla="*/ 451740 h 618268"/>
              <a:gd name="connsiteX15" fmla="*/ 1440160 w 1660122"/>
              <a:gd name="connsiteY15" fmla="*/ 379732 h 618268"/>
              <a:gd name="connsiteX16" fmla="*/ 1512168 w 1660122"/>
              <a:gd name="connsiteY16" fmla="*/ 307723 h 618268"/>
              <a:gd name="connsiteX17" fmla="*/ 1584176 w 1660122"/>
              <a:gd name="connsiteY17" fmla="*/ 235715 h 618268"/>
              <a:gd name="connsiteX18" fmla="*/ 1656184 w 1660122"/>
              <a:gd name="connsiteY18" fmla="*/ 19691 h 618268"/>
              <a:gd name="connsiteX19" fmla="*/ 1584176 w 1660122"/>
              <a:gd name="connsiteY19" fmla="*/ 53585 h 618268"/>
              <a:gd name="connsiteX20" fmla="*/ 1440160 w 1660122"/>
              <a:gd name="connsiteY20" fmla="*/ 163707 h 618268"/>
              <a:gd name="connsiteX21" fmla="*/ 1296144 w 1660122"/>
              <a:gd name="connsiteY21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451739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79731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79731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307723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595755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618268 h 618268"/>
              <a:gd name="connsiteX11" fmla="*/ 1008112 w 1660122"/>
              <a:gd name="connsiteY11" fmla="*/ 595755 h 618268"/>
              <a:gd name="connsiteX12" fmla="*/ 1152128 w 1660122"/>
              <a:gd name="connsiteY12" fmla="*/ 523748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618268 h 618268"/>
              <a:gd name="connsiteX11" fmla="*/ 1008112 w 1660122"/>
              <a:gd name="connsiteY11" fmla="*/ 595755 h 618268"/>
              <a:gd name="connsiteX12" fmla="*/ 1224136 w 1660122"/>
              <a:gd name="connsiteY12" fmla="*/ 553772 h 618268"/>
              <a:gd name="connsiteX13" fmla="*/ 1296144 w 1660122"/>
              <a:gd name="connsiteY13" fmla="*/ 451740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618268 h 618268"/>
              <a:gd name="connsiteX11" fmla="*/ 1008112 w 1660122"/>
              <a:gd name="connsiteY11" fmla="*/ 595755 h 618268"/>
              <a:gd name="connsiteX12" fmla="*/ 1224136 w 1660122"/>
              <a:gd name="connsiteY12" fmla="*/ 553772 h 618268"/>
              <a:gd name="connsiteX13" fmla="*/ 1368152 w 1660122"/>
              <a:gd name="connsiteY13" fmla="*/ 489275 h 618268"/>
              <a:gd name="connsiteX14" fmla="*/ 1440160 w 1660122"/>
              <a:gd name="connsiteY14" fmla="*/ 379732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618268 h 618268"/>
              <a:gd name="connsiteX11" fmla="*/ 1008112 w 1660122"/>
              <a:gd name="connsiteY11" fmla="*/ 595755 h 618268"/>
              <a:gd name="connsiteX12" fmla="*/ 1224136 w 1660122"/>
              <a:gd name="connsiteY12" fmla="*/ 553772 h 618268"/>
              <a:gd name="connsiteX13" fmla="*/ 1368152 w 1660122"/>
              <a:gd name="connsiteY13" fmla="*/ 489275 h 618268"/>
              <a:gd name="connsiteX14" fmla="*/ 1512168 w 1660122"/>
              <a:gd name="connsiteY14" fmla="*/ 424779 h 618268"/>
              <a:gd name="connsiteX15" fmla="*/ 1512168 w 1660122"/>
              <a:gd name="connsiteY15" fmla="*/ 307723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618268 h 618268"/>
              <a:gd name="connsiteX11" fmla="*/ 1008112 w 1660122"/>
              <a:gd name="connsiteY11" fmla="*/ 595755 h 618268"/>
              <a:gd name="connsiteX12" fmla="*/ 1224136 w 1660122"/>
              <a:gd name="connsiteY12" fmla="*/ 553772 h 618268"/>
              <a:gd name="connsiteX13" fmla="*/ 1368152 w 1660122"/>
              <a:gd name="connsiteY13" fmla="*/ 489275 h 618268"/>
              <a:gd name="connsiteX14" fmla="*/ 1512168 w 1660122"/>
              <a:gd name="connsiteY14" fmla="*/ 424779 h 618268"/>
              <a:gd name="connsiteX15" fmla="*/ 1584176 w 1660122"/>
              <a:gd name="connsiteY15" fmla="*/ 295787 h 618268"/>
              <a:gd name="connsiteX16" fmla="*/ 1584176 w 1660122"/>
              <a:gd name="connsiteY16" fmla="*/ 235715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660122"/>
              <a:gd name="connsiteY0" fmla="*/ 235715 h 618268"/>
              <a:gd name="connsiteX1" fmla="*/ 1152128 w 1660122"/>
              <a:gd name="connsiteY1" fmla="*/ 307723 h 618268"/>
              <a:gd name="connsiteX2" fmla="*/ 1008112 w 1660122"/>
              <a:gd name="connsiteY2" fmla="*/ 360283 h 618268"/>
              <a:gd name="connsiteX3" fmla="*/ 864096 w 1660122"/>
              <a:gd name="connsiteY3" fmla="*/ 360283 h 618268"/>
              <a:gd name="connsiteX4" fmla="*/ 720080 w 1660122"/>
              <a:gd name="connsiteY4" fmla="*/ 360283 h 618268"/>
              <a:gd name="connsiteX5" fmla="*/ 576064 w 1660122"/>
              <a:gd name="connsiteY5" fmla="*/ 360283 h 618268"/>
              <a:gd name="connsiteX6" fmla="*/ 288032 w 1660122"/>
              <a:gd name="connsiteY6" fmla="*/ 360283 h 618268"/>
              <a:gd name="connsiteX7" fmla="*/ 0 w 1660122"/>
              <a:gd name="connsiteY7" fmla="*/ 295787 h 618268"/>
              <a:gd name="connsiteX8" fmla="*/ 288032 w 1660122"/>
              <a:gd name="connsiteY8" fmla="*/ 523747 h 618268"/>
              <a:gd name="connsiteX9" fmla="*/ 504056 w 1660122"/>
              <a:gd name="connsiteY9" fmla="*/ 595755 h 618268"/>
              <a:gd name="connsiteX10" fmla="*/ 720080 w 1660122"/>
              <a:gd name="connsiteY10" fmla="*/ 618268 h 618268"/>
              <a:gd name="connsiteX11" fmla="*/ 1008112 w 1660122"/>
              <a:gd name="connsiteY11" fmla="*/ 595755 h 618268"/>
              <a:gd name="connsiteX12" fmla="*/ 1224136 w 1660122"/>
              <a:gd name="connsiteY12" fmla="*/ 553772 h 618268"/>
              <a:gd name="connsiteX13" fmla="*/ 1368152 w 1660122"/>
              <a:gd name="connsiteY13" fmla="*/ 489275 h 618268"/>
              <a:gd name="connsiteX14" fmla="*/ 1512168 w 1660122"/>
              <a:gd name="connsiteY14" fmla="*/ 424779 h 618268"/>
              <a:gd name="connsiteX15" fmla="*/ 1584176 w 1660122"/>
              <a:gd name="connsiteY15" fmla="*/ 295787 h 618268"/>
              <a:gd name="connsiteX16" fmla="*/ 1656184 w 1660122"/>
              <a:gd name="connsiteY16" fmla="*/ 231290 h 618268"/>
              <a:gd name="connsiteX17" fmla="*/ 1656184 w 1660122"/>
              <a:gd name="connsiteY17" fmla="*/ 19691 h 618268"/>
              <a:gd name="connsiteX18" fmla="*/ 1584176 w 1660122"/>
              <a:gd name="connsiteY18" fmla="*/ 53585 h 618268"/>
              <a:gd name="connsiteX19" fmla="*/ 1440160 w 1660122"/>
              <a:gd name="connsiteY19" fmla="*/ 163707 h 618268"/>
              <a:gd name="connsiteX20" fmla="*/ 1296144 w 1660122"/>
              <a:gd name="connsiteY20" fmla="*/ 235715 h 618268"/>
              <a:gd name="connsiteX0" fmla="*/ 1296144 w 1732130"/>
              <a:gd name="connsiteY0" fmla="*/ 282101 h 664654"/>
              <a:gd name="connsiteX1" fmla="*/ 1152128 w 1732130"/>
              <a:gd name="connsiteY1" fmla="*/ 354109 h 664654"/>
              <a:gd name="connsiteX2" fmla="*/ 1008112 w 1732130"/>
              <a:gd name="connsiteY2" fmla="*/ 406669 h 664654"/>
              <a:gd name="connsiteX3" fmla="*/ 864096 w 1732130"/>
              <a:gd name="connsiteY3" fmla="*/ 406669 h 664654"/>
              <a:gd name="connsiteX4" fmla="*/ 720080 w 1732130"/>
              <a:gd name="connsiteY4" fmla="*/ 406669 h 664654"/>
              <a:gd name="connsiteX5" fmla="*/ 576064 w 1732130"/>
              <a:gd name="connsiteY5" fmla="*/ 406669 h 664654"/>
              <a:gd name="connsiteX6" fmla="*/ 288032 w 1732130"/>
              <a:gd name="connsiteY6" fmla="*/ 406669 h 664654"/>
              <a:gd name="connsiteX7" fmla="*/ 0 w 1732130"/>
              <a:gd name="connsiteY7" fmla="*/ 342173 h 664654"/>
              <a:gd name="connsiteX8" fmla="*/ 288032 w 1732130"/>
              <a:gd name="connsiteY8" fmla="*/ 570133 h 664654"/>
              <a:gd name="connsiteX9" fmla="*/ 504056 w 1732130"/>
              <a:gd name="connsiteY9" fmla="*/ 642141 h 664654"/>
              <a:gd name="connsiteX10" fmla="*/ 720080 w 1732130"/>
              <a:gd name="connsiteY10" fmla="*/ 664654 h 664654"/>
              <a:gd name="connsiteX11" fmla="*/ 1008112 w 1732130"/>
              <a:gd name="connsiteY11" fmla="*/ 642141 h 664654"/>
              <a:gd name="connsiteX12" fmla="*/ 1224136 w 1732130"/>
              <a:gd name="connsiteY12" fmla="*/ 600158 h 664654"/>
              <a:gd name="connsiteX13" fmla="*/ 1368152 w 1732130"/>
              <a:gd name="connsiteY13" fmla="*/ 535661 h 664654"/>
              <a:gd name="connsiteX14" fmla="*/ 1512168 w 1732130"/>
              <a:gd name="connsiteY14" fmla="*/ 471165 h 664654"/>
              <a:gd name="connsiteX15" fmla="*/ 1584176 w 1732130"/>
              <a:gd name="connsiteY15" fmla="*/ 342173 h 664654"/>
              <a:gd name="connsiteX16" fmla="*/ 1656184 w 1732130"/>
              <a:gd name="connsiteY16" fmla="*/ 277676 h 664654"/>
              <a:gd name="connsiteX17" fmla="*/ 1728192 w 1732130"/>
              <a:gd name="connsiteY17" fmla="*/ 19691 h 664654"/>
              <a:gd name="connsiteX18" fmla="*/ 1584176 w 1732130"/>
              <a:gd name="connsiteY18" fmla="*/ 99971 h 664654"/>
              <a:gd name="connsiteX19" fmla="*/ 1440160 w 1732130"/>
              <a:gd name="connsiteY19" fmla="*/ 210093 h 664654"/>
              <a:gd name="connsiteX20" fmla="*/ 1296144 w 1732130"/>
              <a:gd name="connsiteY20" fmla="*/ 282101 h 664654"/>
              <a:gd name="connsiteX0" fmla="*/ 1296144 w 1732130"/>
              <a:gd name="connsiteY0" fmla="*/ 282101 h 664654"/>
              <a:gd name="connsiteX1" fmla="*/ 1152128 w 1732130"/>
              <a:gd name="connsiteY1" fmla="*/ 354109 h 664654"/>
              <a:gd name="connsiteX2" fmla="*/ 1008112 w 1732130"/>
              <a:gd name="connsiteY2" fmla="*/ 406669 h 664654"/>
              <a:gd name="connsiteX3" fmla="*/ 864096 w 1732130"/>
              <a:gd name="connsiteY3" fmla="*/ 406669 h 664654"/>
              <a:gd name="connsiteX4" fmla="*/ 720080 w 1732130"/>
              <a:gd name="connsiteY4" fmla="*/ 406669 h 664654"/>
              <a:gd name="connsiteX5" fmla="*/ 576064 w 1732130"/>
              <a:gd name="connsiteY5" fmla="*/ 406669 h 664654"/>
              <a:gd name="connsiteX6" fmla="*/ 288032 w 1732130"/>
              <a:gd name="connsiteY6" fmla="*/ 406669 h 664654"/>
              <a:gd name="connsiteX7" fmla="*/ 0 w 1732130"/>
              <a:gd name="connsiteY7" fmla="*/ 342173 h 664654"/>
              <a:gd name="connsiteX8" fmla="*/ 288032 w 1732130"/>
              <a:gd name="connsiteY8" fmla="*/ 570133 h 664654"/>
              <a:gd name="connsiteX9" fmla="*/ 504056 w 1732130"/>
              <a:gd name="connsiteY9" fmla="*/ 642141 h 664654"/>
              <a:gd name="connsiteX10" fmla="*/ 720080 w 1732130"/>
              <a:gd name="connsiteY10" fmla="*/ 664654 h 664654"/>
              <a:gd name="connsiteX11" fmla="*/ 1008112 w 1732130"/>
              <a:gd name="connsiteY11" fmla="*/ 642141 h 664654"/>
              <a:gd name="connsiteX12" fmla="*/ 1224136 w 1732130"/>
              <a:gd name="connsiteY12" fmla="*/ 600158 h 664654"/>
              <a:gd name="connsiteX13" fmla="*/ 1368152 w 1732130"/>
              <a:gd name="connsiteY13" fmla="*/ 535661 h 664654"/>
              <a:gd name="connsiteX14" fmla="*/ 1512168 w 1732130"/>
              <a:gd name="connsiteY14" fmla="*/ 471165 h 664654"/>
              <a:gd name="connsiteX15" fmla="*/ 1584176 w 1732130"/>
              <a:gd name="connsiteY15" fmla="*/ 406669 h 664654"/>
              <a:gd name="connsiteX16" fmla="*/ 1656184 w 1732130"/>
              <a:gd name="connsiteY16" fmla="*/ 277676 h 664654"/>
              <a:gd name="connsiteX17" fmla="*/ 1728192 w 1732130"/>
              <a:gd name="connsiteY17" fmla="*/ 19691 h 664654"/>
              <a:gd name="connsiteX18" fmla="*/ 1584176 w 1732130"/>
              <a:gd name="connsiteY18" fmla="*/ 99971 h 664654"/>
              <a:gd name="connsiteX19" fmla="*/ 1440160 w 1732130"/>
              <a:gd name="connsiteY19" fmla="*/ 210093 h 664654"/>
              <a:gd name="connsiteX20" fmla="*/ 1296144 w 1732130"/>
              <a:gd name="connsiteY20" fmla="*/ 282101 h 664654"/>
              <a:gd name="connsiteX0" fmla="*/ 1296144 w 1732130"/>
              <a:gd name="connsiteY0" fmla="*/ 282101 h 664654"/>
              <a:gd name="connsiteX1" fmla="*/ 1152128 w 1732130"/>
              <a:gd name="connsiteY1" fmla="*/ 354109 h 664654"/>
              <a:gd name="connsiteX2" fmla="*/ 1008112 w 1732130"/>
              <a:gd name="connsiteY2" fmla="*/ 406669 h 664654"/>
              <a:gd name="connsiteX3" fmla="*/ 864096 w 1732130"/>
              <a:gd name="connsiteY3" fmla="*/ 406669 h 664654"/>
              <a:gd name="connsiteX4" fmla="*/ 720080 w 1732130"/>
              <a:gd name="connsiteY4" fmla="*/ 406669 h 664654"/>
              <a:gd name="connsiteX5" fmla="*/ 576064 w 1732130"/>
              <a:gd name="connsiteY5" fmla="*/ 406669 h 664654"/>
              <a:gd name="connsiteX6" fmla="*/ 288032 w 1732130"/>
              <a:gd name="connsiteY6" fmla="*/ 406669 h 664654"/>
              <a:gd name="connsiteX7" fmla="*/ 0 w 1732130"/>
              <a:gd name="connsiteY7" fmla="*/ 342173 h 664654"/>
              <a:gd name="connsiteX8" fmla="*/ 288032 w 1732130"/>
              <a:gd name="connsiteY8" fmla="*/ 570133 h 664654"/>
              <a:gd name="connsiteX9" fmla="*/ 504056 w 1732130"/>
              <a:gd name="connsiteY9" fmla="*/ 642141 h 664654"/>
              <a:gd name="connsiteX10" fmla="*/ 720080 w 1732130"/>
              <a:gd name="connsiteY10" fmla="*/ 664654 h 664654"/>
              <a:gd name="connsiteX11" fmla="*/ 1008112 w 1732130"/>
              <a:gd name="connsiteY11" fmla="*/ 642141 h 664654"/>
              <a:gd name="connsiteX12" fmla="*/ 1224136 w 1732130"/>
              <a:gd name="connsiteY12" fmla="*/ 600158 h 664654"/>
              <a:gd name="connsiteX13" fmla="*/ 1368152 w 1732130"/>
              <a:gd name="connsiteY13" fmla="*/ 535661 h 664654"/>
              <a:gd name="connsiteX14" fmla="*/ 1512168 w 1732130"/>
              <a:gd name="connsiteY14" fmla="*/ 471165 h 664654"/>
              <a:gd name="connsiteX15" fmla="*/ 1584176 w 1732130"/>
              <a:gd name="connsiteY15" fmla="*/ 406669 h 664654"/>
              <a:gd name="connsiteX16" fmla="*/ 1656184 w 1732130"/>
              <a:gd name="connsiteY16" fmla="*/ 277676 h 664654"/>
              <a:gd name="connsiteX17" fmla="*/ 1728192 w 1732130"/>
              <a:gd name="connsiteY17" fmla="*/ 19691 h 664654"/>
              <a:gd name="connsiteX18" fmla="*/ 1584176 w 1732130"/>
              <a:gd name="connsiteY18" fmla="*/ 99971 h 664654"/>
              <a:gd name="connsiteX19" fmla="*/ 1440160 w 1732130"/>
              <a:gd name="connsiteY19" fmla="*/ 210093 h 664654"/>
              <a:gd name="connsiteX20" fmla="*/ 1296144 w 1732130"/>
              <a:gd name="connsiteY20" fmla="*/ 282101 h 664654"/>
              <a:gd name="connsiteX0" fmla="*/ 1296144 w 1728192"/>
              <a:gd name="connsiteY0" fmla="*/ 265681 h 648234"/>
              <a:gd name="connsiteX1" fmla="*/ 1152128 w 1728192"/>
              <a:gd name="connsiteY1" fmla="*/ 337689 h 648234"/>
              <a:gd name="connsiteX2" fmla="*/ 1008112 w 1728192"/>
              <a:gd name="connsiteY2" fmla="*/ 390249 h 648234"/>
              <a:gd name="connsiteX3" fmla="*/ 864096 w 1728192"/>
              <a:gd name="connsiteY3" fmla="*/ 390249 h 648234"/>
              <a:gd name="connsiteX4" fmla="*/ 720080 w 1728192"/>
              <a:gd name="connsiteY4" fmla="*/ 390249 h 648234"/>
              <a:gd name="connsiteX5" fmla="*/ 576064 w 1728192"/>
              <a:gd name="connsiteY5" fmla="*/ 390249 h 648234"/>
              <a:gd name="connsiteX6" fmla="*/ 288032 w 1728192"/>
              <a:gd name="connsiteY6" fmla="*/ 390249 h 648234"/>
              <a:gd name="connsiteX7" fmla="*/ 0 w 1728192"/>
              <a:gd name="connsiteY7" fmla="*/ 325753 h 648234"/>
              <a:gd name="connsiteX8" fmla="*/ 288032 w 1728192"/>
              <a:gd name="connsiteY8" fmla="*/ 553713 h 648234"/>
              <a:gd name="connsiteX9" fmla="*/ 504056 w 1728192"/>
              <a:gd name="connsiteY9" fmla="*/ 625721 h 648234"/>
              <a:gd name="connsiteX10" fmla="*/ 720080 w 1728192"/>
              <a:gd name="connsiteY10" fmla="*/ 648234 h 648234"/>
              <a:gd name="connsiteX11" fmla="*/ 1008112 w 1728192"/>
              <a:gd name="connsiteY11" fmla="*/ 625721 h 648234"/>
              <a:gd name="connsiteX12" fmla="*/ 1224136 w 1728192"/>
              <a:gd name="connsiteY12" fmla="*/ 583738 h 648234"/>
              <a:gd name="connsiteX13" fmla="*/ 1368152 w 1728192"/>
              <a:gd name="connsiteY13" fmla="*/ 519241 h 648234"/>
              <a:gd name="connsiteX14" fmla="*/ 1512168 w 1728192"/>
              <a:gd name="connsiteY14" fmla="*/ 454745 h 648234"/>
              <a:gd name="connsiteX15" fmla="*/ 1584176 w 1728192"/>
              <a:gd name="connsiteY15" fmla="*/ 390249 h 648234"/>
              <a:gd name="connsiteX16" fmla="*/ 1656184 w 1728192"/>
              <a:gd name="connsiteY16" fmla="*/ 261256 h 648234"/>
              <a:gd name="connsiteX17" fmla="*/ 1728192 w 1728192"/>
              <a:gd name="connsiteY17" fmla="*/ 3271 h 648234"/>
              <a:gd name="connsiteX18" fmla="*/ 1584176 w 1728192"/>
              <a:gd name="connsiteY18" fmla="*/ 83551 h 648234"/>
              <a:gd name="connsiteX19" fmla="*/ 1440160 w 1728192"/>
              <a:gd name="connsiteY19" fmla="*/ 193673 h 648234"/>
              <a:gd name="connsiteX20" fmla="*/ 1296144 w 1728192"/>
              <a:gd name="connsiteY20" fmla="*/ 265681 h 648234"/>
              <a:gd name="connsiteX0" fmla="*/ 1296144 w 1800200"/>
              <a:gd name="connsiteY0" fmla="*/ 265681 h 648234"/>
              <a:gd name="connsiteX1" fmla="*/ 1152128 w 1800200"/>
              <a:gd name="connsiteY1" fmla="*/ 337689 h 648234"/>
              <a:gd name="connsiteX2" fmla="*/ 1008112 w 1800200"/>
              <a:gd name="connsiteY2" fmla="*/ 390249 h 648234"/>
              <a:gd name="connsiteX3" fmla="*/ 864096 w 1800200"/>
              <a:gd name="connsiteY3" fmla="*/ 390249 h 648234"/>
              <a:gd name="connsiteX4" fmla="*/ 720080 w 1800200"/>
              <a:gd name="connsiteY4" fmla="*/ 390249 h 648234"/>
              <a:gd name="connsiteX5" fmla="*/ 576064 w 1800200"/>
              <a:gd name="connsiteY5" fmla="*/ 390249 h 648234"/>
              <a:gd name="connsiteX6" fmla="*/ 288032 w 1800200"/>
              <a:gd name="connsiteY6" fmla="*/ 390249 h 648234"/>
              <a:gd name="connsiteX7" fmla="*/ 0 w 1800200"/>
              <a:gd name="connsiteY7" fmla="*/ 325753 h 648234"/>
              <a:gd name="connsiteX8" fmla="*/ 288032 w 1800200"/>
              <a:gd name="connsiteY8" fmla="*/ 553713 h 648234"/>
              <a:gd name="connsiteX9" fmla="*/ 504056 w 1800200"/>
              <a:gd name="connsiteY9" fmla="*/ 625721 h 648234"/>
              <a:gd name="connsiteX10" fmla="*/ 720080 w 1800200"/>
              <a:gd name="connsiteY10" fmla="*/ 648234 h 648234"/>
              <a:gd name="connsiteX11" fmla="*/ 1008112 w 1800200"/>
              <a:gd name="connsiteY11" fmla="*/ 625721 h 648234"/>
              <a:gd name="connsiteX12" fmla="*/ 1224136 w 1800200"/>
              <a:gd name="connsiteY12" fmla="*/ 583738 h 648234"/>
              <a:gd name="connsiteX13" fmla="*/ 1368152 w 1800200"/>
              <a:gd name="connsiteY13" fmla="*/ 519241 h 648234"/>
              <a:gd name="connsiteX14" fmla="*/ 1512168 w 1800200"/>
              <a:gd name="connsiteY14" fmla="*/ 454745 h 648234"/>
              <a:gd name="connsiteX15" fmla="*/ 1584176 w 1800200"/>
              <a:gd name="connsiteY15" fmla="*/ 390249 h 648234"/>
              <a:gd name="connsiteX16" fmla="*/ 1656184 w 1800200"/>
              <a:gd name="connsiteY16" fmla="*/ 261256 h 648234"/>
              <a:gd name="connsiteX17" fmla="*/ 1800200 w 1800200"/>
              <a:gd name="connsiteY17" fmla="*/ 3271 h 648234"/>
              <a:gd name="connsiteX18" fmla="*/ 1584176 w 1800200"/>
              <a:gd name="connsiteY18" fmla="*/ 83551 h 648234"/>
              <a:gd name="connsiteX19" fmla="*/ 1440160 w 1800200"/>
              <a:gd name="connsiteY19" fmla="*/ 193673 h 648234"/>
              <a:gd name="connsiteX20" fmla="*/ 1296144 w 1800200"/>
              <a:gd name="connsiteY20" fmla="*/ 265681 h 648234"/>
              <a:gd name="connsiteX0" fmla="*/ 1296144 w 1800200"/>
              <a:gd name="connsiteY0" fmla="*/ 265681 h 648234"/>
              <a:gd name="connsiteX1" fmla="*/ 1152128 w 1800200"/>
              <a:gd name="connsiteY1" fmla="*/ 337689 h 648234"/>
              <a:gd name="connsiteX2" fmla="*/ 1008112 w 1800200"/>
              <a:gd name="connsiteY2" fmla="*/ 390249 h 648234"/>
              <a:gd name="connsiteX3" fmla="*/ 864096 w 1800200"/>
              <a:gd name="connsiteY3" fmla="*/ 390249 h 648234"/>
              <a:gd name="connsiteX4" fmla="*/ 720080 w 1800200"/>
              <a:gd name="connsiteY4" fmla="*/ 390249 h 648234"/>
              <a:gd name="connsiteX5" fmla="*/ 576064 w 1800200"/>
              <a:gd name="connsiteY5" fmla="*/ 390249 h 648234"/>
              <a:gd name="connsiteX6" fmla="*/ 288032 w 1800200"/>
              <a:gd name="connsiteY6" fmla="*/ 390249 h 648234"/>
              <a:gd name="connsiteX7" fmla="*/ 0 w 1800200"/>
              <a:gd name="connsiteY7" fmla="*/ 325753 h 648234"/>
              <a:gd name="connsiteX8" fmla="*/ 288032 w 1800200"/>
              <a:gd name="connsiteY8" fmla="*/ 553713 h 648234"/>
              <a:gd name="connsiteX9" fmla="*/ 504056 w 1800200"/>
              <a:gd name="connsiteY9" fmla="*/ 625721 h 648234"/>
              <a:gd name="connsiteX10" fmla="*/ 720080 w 1800200"/>
              <a:gd name="connsiteY10" fmla="*/ 648234 h 648234"/>
              <a:gd name="connsiteX11" fmla="*/ 1008112 w 1800200"/>
              <a:gd name="connsiteY11" fmla="*/ 625721 h 648234"/>
              <a:gd name="connsiteX12" fmla="*/ 1224136 w 1800200"/>
              <a:gd name="connsiteY12" fmla="*/ 583738 h 648234"/>
              <a:gd name="connsiteX13" fmla="*/ 1368152 w 1800200"/>
              <a:gd name="connsiteY13" fmla="*/ 519241 h 648234"/>
              <a:gd name="connsiteX14" fmla="*/ 1512168 w 1800200"/>
              <a:gd name="connsiteY14" fmla="*/ 454745 h 648234"/>
              <a:gd name="connsiteX15" fmla="*/ 1584176 w 1800200"/>
              <a:gd name="connsiteY15" fmla="*/ 390249 h 648234"/>
              <a:gd name="connsiteX16" fmla="*/ 1656184 w 1800200"/>
              <a:gd name="connsiteY16" fmla="*/ 261256 h 648234"/>
              <a:gd name="connsiteX17" fmla="*/ 1800200 w 1800200"/>
              <a:gd name="connsiteY17" fmla="*/ 3271 h 648234"/>
              <a:gd name="connsiteX18" fmla="*/ 1584176 w 1800200"/>
              <a:gd name="connsiteY18" fmla="*/ 67767 h 648234"/>
              <a:gd name="connsiteX19" fmla="*/ 1440160 w 1800200"/>
              <a:gd name="connsiteY19" fmla="*/ 193673 h 648234"/>
              <a:gd name="connsiteX20" fmla="*/ 1296144 w 1800200"/>
              <a:gd name="connsiteY20" fmla="*/ 265681 h 648234"/>
              <a:gd name="connsiteX0" fmla="*/ 1296144 w 1728192"/>
              <a:gd name="connsiteY0" fmla="*/ 265681 h 648234"/>
              <a:gd name="connsiteX1" fmla="*/ 1152128 w 1728192"/>
              <a:gd name="connsiteY1" fmla="*/ 337689 h 648234"/>
              <a:gd name="connsiteX2" fmla="*/ 1008112 w 1728192"/>
              <a:gd name="connsiteY2" fmla="*/ 390249 h 648234"/>
              <a:gd name="connsiteX3" fmla="*/ 864096 w 1728192"/>
              <a:gd name="connsiteY3" fmla="*/ 390249 h 648234"/>
              <a:gd name="connsiteX4" fmla="*/ 720080 w 1728192"/>
              <a:gd name="connsiteY4" fmla="*/ 390249 h 648234"/>
              <a:gd name="connsiteX5" fmla="*/ 576064 w 1728192"/>
              <a:gd name="connsiteY5" fmla="*/ 390249 h 648234"/>
              <a:gd name="connsiteX6" fmla="*/ 288032 w 1728192"/>
              <a:gd name="connsiteY6" fmla="*/ 390249 h 648234"/>
              <a:gd name="connsiteX7" fmla="*/ 0 w 1728192"/>
              <a:gd name="connsiteY7" fmla="*/ 325753 h 648234"/>
              <a:gd name="connsiteX8" fmla="*/ 288032 w 1728192"/>
              <a:gd name="connsiteY8" fmla="*/ 553713 h 648234"/>
              <a:gd name="connsiteX9" fmla="*/ 504056 w 1728192"/>
              <a:gd name="connsiteY9" fmla="*/ 625721 h 648234"/>
              <a:gd name="connsiteX10" fmla="*/ 720080 w 1728192"/>
              <a:gd name="connsiteY10" fmla="*/ 648234 h 648234"/>
              <a:gd name="connsiteX11" fmla="*/ 1008112 w 1728192"/>
              <a:gd name="connsiteY11" fmla="*/ 625721 h 648234"/>
              <a:gd name="connsiteX12" fmla="*/ 1224136 w 1728192"/>
              <a:gd name="connsiteY12" fmla="*/ 583738 h 648234"/>
              <a:gd name="connsiteX13" fmla="*/ 1368152 w 1728192"/>
              <a:gd name="connsiteY13" fmla="*/ 519241 h 648234"/>
              <a:gd name="connsiteX14" fmla="*/ 1512168 w 1728192"/>
              <a:gd name="connsiteY14" fmla="*/ 454745 h 648234"/>
              <a:gd name="connsiteX15" fmla="*/ 1584176 w 1728192"/>
              <a:gd name="connsiteY15" fmla="*/ 390249 h 648234"/>
              <a:gd name="connsiteX16" fmla="*/ 1656184 w 1728192"/>
              <a:gd name="connsiteY16" fmla="*/ 261256 h 648234"/>
              <a:gd name="connsiteX17" fmla="*/ 1728192 w 1728192"/>
              <a:gd name="connsiteY17" fmla="*/ 3271 h 648234"/>
              <a:gd name="connsiteX18" fmla="*/ 1584176 w 1728192"/>
              <a:gd name="connsiteY18" fmla="*/ 67767 h 648234"/>
              <a:gd name="connsiteX19" fmla="*/ 1440160 w 1728192"/>
              <a:gd name="connsiteY19" fmla="*/ 193673 h 648234"/>
              <a:gd name="connsiteX20" fmla="*/ 1296144 w 1728192"/>
              <a:gd name="connsiteY20" fmla="*/ 265681 h 64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8192" h="648234">
                <a:moveTo>
                  <a:pt x="1296144" y="265681"/>
                </a:moveTo>
                <a:lnTo>
                  <a:pt x="1152128" y="337689"/>
                </a:lnTo>
                <a:lnTo>
                  <a:pt x="1008112" y="390249"/>
                </a:lnTo>
                <a:cubicBezTo>
                  <a:pt x="962075" y="410887"/>
                  <a:pt x="903784" y="369612"/>
                  <a:pt x="864096" y="390249"/>
                </a:cubicBezTo>
                <a:lnTo>
                  <a:pt x="720080" y="390249"/>
                </a:lnTo>
                <a:cubicBezTo>
                  <a:pt x="672075" y="375006"/>
                  <a:pt x="648072" y="387008"/>
                  <a:pt x="576064" y="390249"/>
                </a:cubicBezTo>
                <a:cubicBezTo>
                  <a:pt x="595265" y="362301"/>
                  <a:pt x="328476" y="368718"/>
                  <a:pt x="288032" y="390249"/>
                </a:cubicBezTo>
                <a:lnTo>
                  <a:pt x="0" y="325753"/>
                </a:lnTo>
                <a:cubicBezTo>
                  <a:pt x="8504" y="336162"/>
                  <a:pt x="259589" y="539240"/>
                  <a:pt x="288032" y="553713"/>
                </a:cubicBezTo>
                <a:cubicBezTo>
                  <a:pt x="315968" y="572337"/>
                  <a:pt x="472508" y="617834"/>
                  <a:pt x="504056" y="625721"/>
                </a:cubicBezTo>
                <a:cubicBezTo>
                  <a:pt x="544765" y="639124"/>
                  <a:pt x="660073" y="648234"/>
                  <a:pt x="720080" y="648234"/>
                </a:cubicBezTo>
                <a:cubicBezTo>
                  <a:pt x="753235" y="644550"/>
                  <a:pt x="974342" y="648234"/>
                  <a:pt x="1008112" y="625721"/>
                </a:cubicBezTo>
                <a:lnTo>
                  <a:pt x="1224136" y="583738"/>
                </a:lnTo>
                <a:lnTo>
                  <a:pt x="1368152" y="519241"/>
                </a:lnTo>
                <a:cubicBezTo>
                  <a:pt x="1421110" y="513906"/>
                  <a:pt x="1475854" y="458497"/>
                  <a:pt x="1512168" y="454745"/>
                </a:cubicBezTo>
                <a:cubicBezTo>
                  <a:pt x="1548172" y="430742"/>
                  <a:pt x="1560173" y="414252"/>
                  <a:pt x="1584176" y="390249"/>
                </a:cubicBezTo>
                <a:cubicBezTo>
                  <a:pt x="1588384" y="365000"/>
                  <a:pt x="1653193" y="286678"/>
                  <a:pt x="1656184" y="261256"/>
                </a:cubicBezTo>
                <a:cubicBezTo>
                  <a:pt x="1659543" y="232702"/>
                  <a:pt x="1722553" y="31464"/>
                  <a:pt x="1728192" y="3271"/>
                </a:cubicBezTo>
                <a:cubicBezTo>
                  <a:pt x="1703212" y="0"/>
                  <a:pt x="1577826" y="86817"/>
                  <a:pt x="1584176" y="67767"/>
                </a:cubicBezTo>
                <a:cubicBezTo>
                  <a:pt x="1563659" y="72844"/>
                  <a:pt x="1469776" y="175421"/>
                  <a:pt x="1440160" y="193673"/>
                </a:cubicBezTo>
                <a:lnTo>
                  <a:pt x="1296144" y="265681"/>
                </a:lnTo>
                <a:close/>
              </a:path>
            </a:pathLst>
          </a:custGeom>
          <a:solidFill>
            <a:srgbClr val="FFFF99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2843808" y="2636912"/>
            <a:ext cx="1224136" cy="520016"/>
          </a:xfrm>
          <a:custGeom>
            <a:avLst/>
            <a:gdLst>
              <a:gd name="connsiteX0" fmla="*/ 842838 w 1224501"/>
              <a:gd name="connsiteY0" fmla="*/ 155148 h 664032"/>
              <a:gd name="connsiteX1" fmla="*/ 842838 w 1224501"/>
              <a:gd name="connsiteY1" fmla="*/ 155148 h 664032"/>
              <a:gd name="connsiteX2" fmla="*/ 779228 w 1224501"/>
              <a:gd name="connsiteY2" fmla="*/ 234661 h 664032"/>
              <a:gd name="connsiteX3" fmla="*/ 612250 w 1224501"/>
              <a:gd name="connsiteY3" fmla="*/ 242613 h 664032"/>
              <a:gd name="connsiteX4" fmla="*/ 564542 w 1224501"/>
              <a:gd name="connsiteY4" fmla="*/ 234661 h 664032"/>
              <a:gd name="connsiteX5" fmla="*/ 318052 w 1224501"/>
              <a:gd name="connsiteY5" fmla="*/ 250564 h 664032"/>
              <a:gd name="connsiteX6" fmla="*/ 246490 w 1224501"/>
              <a:gd name="connsiteY6" fmla="*/ 282369 h 664032"/>
              <a:gd name="connsiteX7" fmla="*/ 198782 w 1224501"/>
              <a:gd name="connsiteY7" fmla="*/ 298272 h 664032"/>
              <a:gd name="connsiteX8" fmla="*/ 174928 w 1224501"/>
              <a:gd name="connsiteY8" fmla="*/ 306223 h 664032"/>
              <a:gd name="connsiteX9" fmla="*/ 151074 w 1224501"/>
              <a:gd name="connsiteY9" fmla="*/ 322126 h 664032"/>
              <a:gd name="connsiteX10" fmla="*/ 103367 w 1224501"/>
              <a:gd name="connsiteY10" fmla="*/ 338028 h 664032"/>
              <a:gd name="connsiteX11" fmla="*/ 31805 w 1224501"/>
              <a:gd name="connsiteY11" fmla="*/ 401639 h 664032"/>
              <a:gd name="connsiteX12" fmla="*/ 0 w 1224501"/>
              <a:gd name="connsiteY12" fmla="*/ 465249 h 664032"/>
              <a:gd name="connsiteX13" fmla="*/ 7951 w 1224501"/>
              <a:gd name="connsiteY13" fmla="*/ 528860 h 664032"/>
              <a:gd name="connsiteX14" fmla="*/ 55659 w 1224501"/>
              <a:gd name="connsiteY14" fmla="*/ 576568 h 664032"/>
              <a:gd name="connsiteX15" fmla="*/ 111318 w 1224501"/>
              <a:gd name="connsiteY15" fmla="*/ 624275 h 664032"/>
              <a:gd name="connsiteX16" fmla="*/ 166977 w 1224501"/>
              <a:gd name="connsiteY16" fmla="*/ 656081 h 664032"/>
              <a:gd name="connsiteX17" fmla="*/ 190831 w 1224501"/>
              <a:gd name="connsiteY17" fmla="*/ 664032 h 664032"/>
              <a:gd name="connsiteX18" fmla="*/ 286247 w 1224501"/>
              <a:gd name="connsiteY18" fmla="*/ 656081 h 664032"/>
              <a:gd name="connsiteX19" fmla="*/ 349857 w 1224501"/>
              <a:gd name="connsiteY19" fmla="*/ 640178 h 664032"/>
              <a:gd name="connsiteX20" fmla="*/ 373711 w 1224501"/>
              <a:gd name="connsiteY20" fmla="*/ 624275 h 664032"/>
              <a:gd name="connsiteX21" fmla="*/ 405516 w 1224501"/>
              <a:gd name="connsiteY21" fmla="*/ 608373 h 664032"/>
              <a:gd name="connsiteX22" fmla="*/ 429370 w 1224501"/>
              <a:gd name="connsiteY22" fmla="*/ 584519 h 664032"/>
              <a:gd name="connsiteX23" fmla="*/ 492981 w 1224501"/>
              <a:gd name="connsiteY23" fmla="*/ 536811 h 664032"/>
              <a:gd name="connsiteX24" fmla="*/ 516834 w 1224501"/>
              <a:gd name="connsiteY24" fmla="*/ 512957 h 664032"/>
              <a:gd name="connsiteX25" fmla="*/ 572494 w 1224501"/>
              <a:gd name="connsiteY25" fmla="*/ 473201 h 664032"/>
              <a:gd name="connsiteX26" fmla="*/ 636104 w 1224501"/>
              <a:gd name="connsiteY26" fmla="*/ 449347 h 664032"/>
              <a:gd name="connsiteX27" fmla="*/ 723568 w 1224501"/>
              <a:gd name="connsiteY27" fmla="*/ 425493 h 664032"/>
              <a:gd name="connsiteX28" fmla="*/ 771276 w 1224501"/>
              <a:gd name="connsiteY28" fmla="*/ 417541 h 664032"/>
              <a:gd name="connsiteX29" fmla="*/ 795130 w 1224501"/>
              <a:gd name="connsiteY29" fmla="*/ 409590 h 664032"/>
              <a:gd name="connsiteX30" fmla="*/ 858741 w 1224501"/>
              <a:gd name="connsiteY30" fmla="*/ 401639 h 664032"/>
              <a:gd name="connsiteX31" fmla="*/ 890546 w 1224501"/>
              <a:gd name="connsiteY31" fmla="*/ 393688 h 664032"/>
              <a:gd name="connsiteX32" fmla="*/ 914400 w 1224501"/>
              <a:gd name="connsiteY32" fmla="*/ 385736 h 664032"/>
              <a:gd name="connsiteX33" fmla="*/ 993913 w 1224501"/>
              <a:gd name="connsiteY33" fmla="*/ 369834 h 664032"/>
              <a:gd name="connsiteX34" fmla="*/ 1017767 w 1224501"/>
              <a:gd name="connsiteY34" fmla="*/ 361882 h 664032"/>
              <a:gd name="connsiteX35" fmla="*/ 1105231 w 1224501"/>
              <a:gd name="connsiteY35" fmla="*/ 322126 h 664032"/>
              <a:gd name="connsiteX36" fmla="*/ 1152939 w 1224501"/>
              <a:gd name="connsiteY36" fmla="*/ 274418 h 664032"/>
              <a:gd name="connsiteX37" fmla="*/ 1176793 w 1224501"/>
              <a:gd name="connsiteY37" fmla="*/ 258515 h 664032"/>
              <a:gd name="connsiteX38" fmla="*/ 1216549 w 1224501"/>
              <a:gd name="connsiteY38" fmla="*/ 210808 h 664032"/>
              <a:gd name="connsiteX39" fmla="*/ 1224501 w 1224501"/>
              <a:gd name="connsiteY39" fmla="*/ 179002 h 664032"/>
              <a:gd name="connsiteX40" fmla="*/ 1216549 w 1224501"/>
              <a:gd name="connsiteY40" fmla="*/ 107441 h 664032"/>
              <a:gd name="connsiteX41" fmla="*/ 1208598 w 1224501"/>
              <a:gd name="connsiteY41" fmla="*/ 83587 h 664032"/>
              <a:gd name="connsiteX42" fmla="*/ 1184744 w 1224501"/>
              <a:gd name="connsiteY42" fmla="*/ 59733 h 664032"/>
              <a:gd name="connsiteX43" fmla="*/ 1137036 w 1224501"/>
              <a:gd name="connsiteY43" fmla="*/ 27928 h 664032"/>
              <a:gd name="connsiteX44" fmla="*/ 1113182 w 1224501"/>
              <a:gd name="connsiteY44" fmla="*/ 19976 h 664032"/>
              <a:gd name="connsiteX45" fmla="*/ 1057523 w 1224501"/>
              <a:gd name="connsiteY45" fmla="*/ 4074 h 664032"/>
              <a:gd name="connsiteX46" fmla="*/ 954156 w 1224501"/>
              <a:gd name="connsiteY46" fmla="*/ 12025 h 664032"/>
              <a:gd name="connsiteX47" fmla="*/ 930302 w 1224501"/>
              <a:gd name="connsiteY47" fmla="*/ 19976 h 664032"/>
              <a:gd name="connsiteX48" fmla="*/ 874643 w 1224501"/>
              <a:gd name="connsiteY48" fmla="*/ 51781 h 664032"/>
              <a:gd name="connsiteX49" fmla="*/ 858741 w 1224501"/>
              <a:gd name="connsiteY49" fmla="*/ 99489 h 664032"/>
              <a:gd name="connsiteX50" fmla="*/ 850789 w 1224501"/>
              <a:gd name="connsiteY50" fmla="*/ 139246 h 664032"/>
              <a:gd name="connsiteX51" fmla="*/ 834887 w 1224501"/>
              <a:gd name="connsiteY51" fmla="*/ 163100 h 664032"/>
              <a:gd name="connsiteX52" fmla="*/ 842838 w 1224501"/>
              <a:gd name="connsiteY52" fmla="*/ 155148 h 66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24501" h="664032">
                <a:moveTo>
                  <a:pt x="842838" y="155148"/>
                </a:moveTo>
                <a:lnTo>
                  <a:pt x="842838" y="155148"/>
                </a:lnTo>
                <a:cubicBezTo>
                  <a:pt x="821635" y="181652"/>
                  <a:pt x="804169" y="211639"/>
                  <a:pt x="779228" y="234661"/>
                </a:cubicBezTo>
                <a:cubicBezTo>
                  <a:pt x="742058" y="268972"/>
                  <a:pt x="628575" y="243633"/>
                  <a:pt x="612250" y="242613"/>
                </a:cubicBezTo>
                <a:cubicBezTo>
                  <a:pt x="596347" y="239962"/>
                  <a:pt x="580664" y="234661"/>
                  <a:pt x="564542" y="234661"/>
                </a:cubicBezTo>
                <a:cubicBezTo>
                  <a:pt x="521496" y="234661"/>
                  <a:pt x="390707" y="230749"/>
                  <a:pt x="318052" y="250564"/>
                </a:cubicBezTo>
                <a:cubicBezTo>
                  <a:pt x="195512" y="283984"/>
                  <a:pt x="321784" y="248905"/>
                  <a:pt x="246490" y="282369"/>
                </a:cubicBezTo>
                <a:cubicBezTo>
                  <a:pt x="231172" y="289177"/>
                  <a:pt x="214685" y="292971"/>
                  <a:pt x="198782" y="298272"/>
                </a:cubicBezTo>
                <a:lnTo>
                  <a:pt x="174928" y="306223"/>
                </a:lnTo>
                <a:cubicBezTo>
                  <a:pt x="166977" y="311524"/>
                  <a:pt x="159807" y="318245"/>
                  <a:pt x="151074" y="322126"/>
                </a:cubicBezTo>
                <a:cubicBezTo>
                  <a:pt x="135756" y="328934"/>
                  <a:pt x="118083" y="330001"/>
                  <a:pt x="103367" y="338028"/>
                </a:cubicBezTo>
                <a:cubicBezTo>
                  <a:pt x="91600" y="344446"/>
                  <a:pt x="40540" y="388536"/>
                  <a:pt x="31805" y="401639"/>
                </a:cubicBezTo>
                <a:cubicBezTo>
                  <a:pt x="18655" y="421364"/>
                  <a:pt x="0" y="465249"/>
                  <a:pt x="0" y="465249"/>
                </a:cubicBezTo>
                <a:cubicBezTo>
                  <a:pt x="2650" y="486453"/>
                  <a:pt x="1194" y="508588"/>
                  <a:pt x="7951" y="528860"/>
                </a:cubicBezTo>
                <a:cubicBezTo>
                  <a:pt x="16971" y="555921"/>
                  <a:pt x="35610" y="562248"/>
                  <a:pt x="55659" y="576568"/>
                </a:cubicBezTo>
                <a:cubicBezTo>
                  <a:pt x="139034" y="636121"/>
                  <a:pt x="41967" y="566482"/>
                  <a:pt x="111318" y="624275"/>
                </a:cubicBezTo>
                <a:cubicBezTo>
                  <a:pt x="125410" y="636018"/>
                  <a:pt x="150966" y="649219"/>
                  <a:pt x="166977" y="656081"/>
                </a:cubicBezTo>
                <a:cubicBezTo>
                  <a:pt x="174681" y="659383"/>
                  <a:pt x="182880" y="661382"/>
                  <a:pt x="190831" y="664032"/>
                </a:cubicBezTo>
                <a:cubicBezTo>
                  <a:pt x="222636" y="661382"/>
                  <a:pt x="254685" y="660815"/>
                  <a:pt x="286247" y="656081"/>
                </a:cubicBezTo>
                <a:cubicBezTo>
                  <a:pt x="307861" y="652839"/>
                  <a:pt x="349857" y="640178"/>
                  <a:pt x="349857" y="640178"/>
                </a:cubicBezTo>
                <a:cubicBezTo>
                  <a:pt x="357808" y="634877"/>
                  <a:pt x="365414" y="629016"/>
                  <a:pt x="373711" y="624275"/>
                </a:cubicBezTo>
                <a:cubicBezTo>
                  <a:pt x="384002" y="618394"/>
                  <a:pt x="395871" y="615262"/>
                  <a:pt x="405516" y="608373"/>
                </a:cubicBezTo>
                <a:cubicBezTo>
                  <a:pt x="414666" y="601837"/>
                  <a:pt x="420667" y="591640"/>
                  <a:pt x="429370" y="584519"/>
                </a:cubicBezTo>
                <a:cubicBezTo>
                  <a:pt x="449883" y="567735"/>
                  <a:pt x="474240" y="555553"/>
                  <a:pt x="492981" y="536811"/>
                </a:cubicBezTo>
                <a:cubicBezTo>
                  <a:pt x="500932" y="528860"/>
                  <a:pt x="508296" y="520275"/>
                  <a:pt x="516834" y="512957"/>
                </a:cubicBezTo>
                <a:cubicBezTo>
                  <a:pt x="525369" y="505641"/>
                  <a:pt x="559906" y="480394"/>
                  <a:pt x="572494" y="473201"/>
                </a:cubicBezTo>
                <a:cubicBezTo>
                  <a:pt x="609555" y="452024"/>
                  <a:pt x="596966" y="460530"/>
                  <a:pt x="636104" y="449347"/>
                </a:cubicBezTo>
                <a:cubicBezTo>
                  <a:pt x="679281" y="437010"/>
                  <a:pt x="655505" y="436838"/>
                  <a:pt x="723568" y="425493"/>
                </a:cubicBezTo>
                <a:cubicBezTo>
                  <a:pt x="739471" y="422842"/>
                  <a:pt x="755538" y="421038"/>
                  <a:pt x="771276" y="417541"/>
                </a:cubicBezTo>
                <a:cubicBezTo>
                  <a:pt x="779458" y="415723"/>
                  <a:pt x="786884" y="411089"/>
                  <a:pt x="795130" y="409590"/>
                </a:cubicBezTo>
                <a:cubicBezTo>
                  <a:pt x="816154" y="405768"/>
                  <a:pt x="837537" y="404289"/>
                  <a:pt x="858741" y="401639"/>
                </a:cubicBezTo>
                <a:cubicBezTo>
                  <a:pt x="869343" y="398989"/>
                  <a:pt x="880039" y="396690"/>
                  <a:pt x="890546" y="393688"/>
                </a:cubicBezTo>
                <a:cubicBezTo>
                  <a:pt x="898605" y="391385"/>
                  <a:pt x="906218" y="387554"/>
                  <a:pt x="914400" y="385736"/>
                </a:cubicBezTo>
                <a:cubicBezTo>
                  <a:pt x="984683" y="370117"/>
                  <a:pt x="938472" y="385675"/>
                  <a:pt x="993913" y="369834"/>
                </a:cubicBezTo>
                <a:cubicBezTo>
                  <a:pt x="1001972" y="367531"/>
                  <a:pt x="1010137" y="365350"/>
                  <a:pt x="1017767" y="361882"/>
                </a:cubicBezTo>
                <a:cubicBezTo>
                  <a:pt x="1115530" y="317444"/>
                  <a:pt x="1049463" y="340715"/>
                  <a:pt x="1105231" y="322126"/>
                </a:cubicBezTo>
                <a:cubicBezTo>
                  <a:pt x="1161448" y="284647"/>
                  <a:pt x="1093763" y="333594"/>
                  <a:pt x="1152939" y="274418"/>
                </a:cubicBezTo>
                <a:cubicBezTo>
                  <a:pt x="1159696" y="267661"/>
                  <a:pt x="1169452" y="264633"/>
                  <a:pt x="1176793" y="258515"/>
                </a:cubicBezTo>
                <a:cubicBezTo>
                  <a:pt x="1199752" y="239383"/>
                  <a:pt x="1200913" y="234263"/>
                  <a:pt x="1216549" y="210808"/>
                </a:cubicBezTo>
                <a:cubicBezTo>
                  <a:pt x="1219200" y="200206"/>
                  <a:pt x="1224501" y="189930"/>
                  <a:pt x="1224501" y="179002"/>
                </a:cubicBezTo>
                <a:cubicBezTo>
                  <a:pt x="1224501" y="155002"/>
                  <a:pt x="1220495" y="131115"/>
                  <a:pt x="1216549" y="107441"/>
                </a:cubicBezTo>
                <a:cubicBezTo>
                  <a:pt x="1215171" y="99174"/>
                  <a:pt x="1213247" y="90561"/>
                  <a:pt x="1208598" y="83587"/>
                </a:cubicBezTo>
                <a:cubicBezTo>
                  <a:pt x="1202361" y="74231"/>
                  <a:pt x="1193620" y="66637"/>
                  <a:pt x="1184744" y="59733"/>
                </a:cubicBezTo>
                <a:cubicBezTo>
                  <a:pt x="1169657" y="47999"/>
                  <a:pt x="1155168" y="33972"/>
                  <a:pt x="1137036" y="27928"/>
                </a:cubicBezTo>
                <a:cubicBezTo>
                  <a:pt x="1129085" y="25277"/>
                  <a:pt x="1121241" y="22279"/>
                  <a:pt x="1113182" y="19976"/>
                </a:cubicBezTo>
                <a:cubicBezTo>
                  <a:pt x="1043267" y="0"/>
                  <a:pt x="1114737" y="23145"/>
                  <a:pt x="1057523" y="4074"/>
                </a:cubicBezTo>
                <a:cubicBezTo>
                  <a:pt x="1023067" y="6724"/>
                  <a:pt x="988447" y="7739"/>
                  <a:pt x="954156" y="12025"/>
                </a:cubicBezTo>
                <a:cubicBezTo>
                  <a:pt x="945839" y="13065"/>
                  <a:pt x="938006" y="16674"/>
                  <a:pt x="930302" y="19976"/>
                </a:cubicBezTo>
                <a:cubicBezTo>
                  <a:pt x="902059" y="32080"/>
                  <a:pt x="898597" y="35813"/>
                  <a:pt x="874643" y="51781"/>
                </a:cubicBezTo>
                <a:cubicBezTo>
                  <a:pt x="869342" y="67684"/>
                  <a:pt x="862029" y="83052"/>
                  <a:pt x="858741" y="99489"/>
                </a:cubicBezTo>
                <a:cubicBezTo>
                  <a:pt x="856090" y="112741"/>
                  <a:pt x="855534" y="126592"/>
                  <a:pt x="850789" y="139246"/>
                </a:cubicBezTo>
                <a:cubicBezTo>
                  <a:pt x="847434" y="148194"/>
                  <a:pt x="834887" y="153544"/>
                  <a:pt x="834887" y="163100"/>
                </a:cubicBezTo>
                <a:lnTo>
                  <a:pt x="842838" y="155148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12" descr="C:\Users\User\AppData\Local\Microsoft\Windows\Temporary Internet Files\Content.IE5\D1QGHNV5\MC900014638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1720" y="2852936"/>
            <a:ext cx="1457240" cy="829131"/>
          </a:xfrm>
          <a:prstGeom prst="rect">
            <a:avLst/>
          </a:prstGeom>
          <a:noFill/>
        </p:spPr>
      </p:pic>
      <p:grpSp>
        <p:nvGrpSpPr>
          <p:cNvPr id="1048" name="Group 24"/>
          <p:cNvGrpSpPr>
            <a:grpSpLocks noChangeAspect="1"/>
          </p:cNvGrpSpPr>
          <p:nvPr/>
        </p:nvGrpSpPr>
        <p:grpSpPr bwMode="auto">
          <a:xfrm>
            <a:off x="3059832" y="1494598"/>
            <a:ext cx="1115883" cy="638258"/>
            <a:chOff x="5914" y="2144"/>
            <a:chExt cx="904" cy="527"/>
          </a:xfrm>
        </p:grpSpPr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6150" y="2231"/>
              <a:ext cx="668" cy="440"/>
            </a:xfrm>
            <a:custGeom>
              <a:avLst/>
              <a:gdLst/>
              <a:ahLst/>
              <a:cxnLst>
                <a:cxn ang="0">
                  <a:pos x="158" y="346"/>
                </a:cxn>
                <a:cxn ang="0">
                  <a:pos x="288" y="438"/>
                </a:cxn>
                <a:cxn ang="0">
                  <a:pos x="121" y="398"/>
                </a:cxn>
                <a:cxn ang="0">
                  <a:pos x="255" y="496"/>
                </a:cxn>
                <a:cxn ang="0">
                  <a:pos x="84" y="464"/>
                </a:cxn>
                <a:cxn ang="0">
                  <a:pos x="228" y="562"/>
                </a:cxn>
                <a:cxn ang="0">
                  <a:pos x="47" y="534"/>
                </a:cxn>
                <a:cxn ang="0">
                  <a:pos x="182" y="613"/>
                </a:cxn>
                <a:cxn ang="0">
                  <a:pos x="33" y="598"/>
                </a:cxn>
                <a:cxn ang="0">
                  <a:pos x="135" y="679"/>
                </a:cxn>
                <a:cxn ang="0">
                  <a:pos x="29" y="664"/>
                </a:cxn>
                <a:cxn ang="0">
                  <a:pos x="79" y="772"/>
                </a:cxn>
                <a:cxn ang="0">
                  <a:pos x="0" y="716"/>
                </a:cxn>
                <a:cxn ang="0">
                  <a:pos x="56" y="838"/>
                </a:cxn>
                <a:cxn ang="0">
                  <a:pos x="162" y="879"/>
                </a:cxn>
                <a:cxn ang="0">
                  <a:pos x="798" y="824"/>
                </a:cxn>
                <a:cxn ang="0">
                  <a:pos x="1025" y="824"/>
                </a:cxn>
                <a:cxn ang="0">
                  <a:pos x="1178" y="776"/>
                </a:cxn>
                <a:cxn ang="0">
                  <a:pos x="1336" y="754"/>
                </a:cxn>
                <a:cxn ang="0">
                  <a:pos x="1280" y="618"/>
                </a:cxn>
                <a:cxn ang="0">
                  <a:pos x="1285" y="314"/>
                </a:cxn>
                <a:cxn ang="0">
                  <a:pos x="1187" y="153"/>
                </a:cxn>
                <a:cxn ang="0">
                  <a:pos x="997" y="19"/>
                </a:cxn>
                <a:cxn ang="0">
                  <a:pos x="1025" y="65"/>
                </a:cxn>
                <a:cxn ang="0">
                  <a:pos x="946" y="19"/>
                </a:cxn>
                <a:cxn ang="0">
                  <a:pos x="854" y="7"/>
                </a:cxn>
                <a:cxn ang="0">
                  <a:pos x="775" y="13"/>
                </a:cxn>
                <a:cxn ang="0">
                  <a:pos x="872" y="84"/>
                </a:cxn>
                <a:cxn ang="0">
                  <a:pos x="729" y="19"/>
                </a:cxn>
                <a:cxn ang="0">
                  <a:pos x="807" y="103"/>
                </a:cxn>
                <a:cxn ang="0">
                  <a:pos x="682" y="38"/>
                </a:cxn>
                <a:cxn ang="0">
                  <a:pos x="752" y="122"/>
                </a:cxn>
                <a:cxn ang="0">
                  <a:pos x="622" y="70"/>
                </a:cxn>
                <a:cxn ang="0">
                  <a:pos x="677" y="140"/>
                </a:cxn>
                <a:cxn ang="0">
                  <a:pos x="557" y="88"/>
                </a:cxn>
                <a:cxn ang="0">
                  <a:pos x="626" y="163"/>
                </a:cxn>
                <a:cxn ang="0">
                  <a:pos x="501" y="126"/>
                </a:cxn>
                <a:cxn ang="0">
                  <a:pos x="534" y="197"/>
                </a:cxn>
                <a:cxn ang="0">
                  <a:pos x="427" y="159"/>
                </a:cxn>
                <a:cxn ang="0">
                  <a:pos x="473" y="224"/>
                </a:cxn>
                <a:cxn ang="0">
                  <a:pos x="200" y="262"/>
                </a:cxn>
                <a:cxn ang="0">
                  <a:pos x="372" y="332"/>
                </a:cxn>
                <a:cxn ang="0">
                  <a:pos x="209" y="294"/>
                </a:cxn>
                <a:cxn ang="0">
                  <a:pos x="306" y="412"/>
                </a:cxn>
              </a:cxnLst>
              <a:rect l="0" t="0" r="r" b="b"/>
              <a:pathLst>
                <a:path w="1336" h="879">
                  <a:moveTo>
                    <a:pt x="306" y="412"/>
                  </a:moveTo>
                  <a:lnTo>
                    <a:pt x="158" y="346"/>
                  </a:lnTo>
                  <a:lnTo>
                    <a:pt x="125" y="365"/>
                  </a:lnTo>
                  <a:lnTo>
                    <a:pt x="288" y="438"/>
                  </a:lnTo>
                  <a:lnTo>
                    <a:pt x="274" y="464"/>
                  </a:lnTo>
                  <a:lnTo>
                    <a:pt x="121" y="398"/>
                  </a:lnTo>
                  <a:lnTo>
                    <a:pt x="98" y="421"/>
                  </a:lnTo>
                  <a:lnTo>
                    <a:pt x="255" y="496"/>
                  </a:lnTo>
                  <a:lnTo>
                    <a:pt x="246" y="534"/>
                  </a:lnTo>
                  <a:lnTo>
                    <a:pt x="84" y="464"/>
                  </a:lnTo>
                  <a:lnTo>
                    <a:pt x="65" y="490"/>
                  </a:lnTo>
                  <a:lnTo>
                    <a:pt x="228" y="562"/>
                  </a:lnTo>
                  <a:lnTo>
                    <a:pt x="205" y="580"/>
                  </a:lnTo>
                  <a:lnTo>
                    <a:pt x="47" y="534"/>
                  </a:lnTo>
                  <a:lnTo>
                    <a:pt x="38" y="562"/>
                  </a:lnTo>
                  <a:lnTo>
                    <a:pt x="182" y="613"/>
                  </a:lnTo>
                  <a:lnTo>
                    <a:pt x="148" y="655"/>
                  </a:lnTo>
                  <a:lnTo>
                    <a:pt x="33" y="598"/>
                  </a:lnTo>
                  <a:lnTo>
                    <a:pt x="24" y="627"/>
                  </a:lnTo>
                  <a:lnTo>
                    <a:pt x="135" y="679"/>
                  </a:lnTo>
                  <a:lnTo>
                    <a:pt x="98" y="729"/>
                  </a:lnTo>
                  <a:lnTo>
                    <a:pt x="29" y="664"/>
                  </a:lnTo>
                  <a:lnTo>
                    <a:pt x="10" y="697"/>
                  </a:lnTo>
                  <a:lnTo>
                    <a:pt x="79" y="772"/>
                  </a:lnTo>
                  <a:lnTo>
                    <a:pt x="65" y="800"/>
                  </a:lnTo>
                  <a:lnTo>
                    <a:pt x="0" y="716"/>
                  </a:lnTo>
                  <a:lnTo>
                    <a:pt x="4" y="763"/>
                  </a:lnTo>
                  <a:lnTo>
                    <a:pt x="56" y="838"/>
                  </a:lnTo>
                  <a:lnTo>
                    <a:pt x="130" y="856"/>
                  </a:lnTo>
                  <a:lnTo>
                    <a:pt x="162" y="879"/>
                  </a:lnTo>
                  <a:lnTo>
                    <a:pt x="738" y="833"/>
                  </a:lnTo>
                  <a:lnTo>
                    <a:pt x="798" y="824"/>
                  </a:lnTo>
                  <a:lnTo>
                    <a:pt x="853" y="843"/>
                  </a:lnTo>
                  <a:lnTo>
                    <a:pt x="1025" y="824"/>
                  </a:lnTo>
                  <a:lnTo>
                    <a:pt x="1002" y="786"/>
                  </a:lnTo>
                  <a:lnTo>
                    <a:pt x="1178" y="776"/>
                  </a:lnTo>
                  <a:lnTo>
                    <a:pt x="1243" y="763"/>
                  </a:lnTo>
                  <a:lnTo>
                    <a:pt x="1336" y="754"/>
                  </a:lnTo>
                  <a:lnTo>
                    <a:pt x="1303" y="697"/>
                  </a:lnTo>
                  <a:lnTo>
                    <a:pt x="1280" y="618"/>
                  </a:lnTo>
                  <a:lnTo>
                    <a:pt x="1294" y="505"/>
                  </a:lnTo>
                  <a:lnTo>
                    <a:pt x="1285" y="314"/>
                  </a:lnTo>
                  <a:lnTo>
                    <a:pt x="1239" y="220"/>
                  </a:lnTo>
                  <a:lnTo>
                    <a:pt x="1187" y="153"/>
                  </a:lnTo>
                  <a:lnTo>
                    <a:pt x="1072" y="74"/>
                  </a:lnTo>
                  <a:lnTo>
                    <a:pt x="997" y="19"/>
                  </a:lnTo>
                  <a:lnTo>
                    <a:pt x="969" y="19"/>
                  </a:lnTo>
                  <a:lnTo>
                    <a:pt x="1025" y="65"/>
                  </a:lnTo>
                  <a:lnTo>
                    <a:pt x="983" y="55"/>
                  </a:lnTo>
                  <a:lnTo>
                    <a:pt x="946" y="19"/>
                  </a:lnTo>
                  <a:lnTo>
                    <a:pt x="862" y="0"/>
                  </a:lnTo>
                  <a:lnTo>
                    <a:pt x="854" y="7"/>
                  </a:lnTo>
                  <a:lnTo>
                    <a:pt x="825" y="0"/>
                  </a:lnTo>
                  <a:lnTo>
                    <a:pt x="775" y="13"/>
                  </a:lnTo>
                  <a:lnTo>
                    <a:pt x="905" y="79"/>
                  </a:lnTo>
                  <a:lnTo>
                    <a:pt x="872" y="84"/>
                  </a:lnTo>
                  <a:lnTo>
                    <a:pt x="752" y="19"/>
                  </a:lnTo>
                  <a:lnTo>
                    <a:pt x="729" y="19"/>
                  </a:lnTo>
                  <a:lnTo>
                    <a:pt x="848" y="94"/>
                  </a:lnTo>
                  <a:lnTo>
                    <a:pt x="807" y="103"/>
                  </a:lnTo>
                  <a:lnTo>
                    <a:pt x="724" y="38"/>
                  </a:lnTo>
                  <a:lnTo>
                    <a:pt x="682" y="38"/>
                  </a:lnTo>
                  <a:lnTo>
                    <a:pt x="784" y="108"/>
                  </a:lnTo>
                  <a:lnTo>
                    <a:pt x="752" y="122"/>
                  </a:lnTo>
                  <a:lnTo>
                    <a:pt x="654" y="55"/>
                  </a:lnTo>
                  <a:lnTo>
                    <a:pt x="622" y="70"/>
                  </a:lnTo>
                  <a:lnTo>
                    <a:pt x="729" y="126"/>
                  </a:lnTo>
                  <a:lnTo>
                    <a:pt x="677" y="140"/>
                  </a:lnTo>
                  <a:lnTo>
                    <a:pt x="594" y="79"/>
                  </a:lnTo>
                  <a:lnTo>
                    <a:pt x="557" y="88"/>
                  </a:lnTo>
                  <a:lnTo>
                    <a:pt x="649" y="159"/>
                  </a:lnTo>
                  <a:lnTo>
                    <a:pt x="626" y="163"/>
                  </a:lnTo>
                  <a:lnTo>
                    <a:pt x="524" y="112"/>
                  </a:lnTo>
                  <a:lnTo>
                    <a:pt x="501" y="126"/>
                  </a:lnTo>
                  <a:lnTo>
                    <a:pt x="585" y="187"/>
                  </a:lnTo>
                  <a:lnTo>
                    <a:pt x="534" y="197"/>
                  </a:lnTo>
                  <a:lnTo>
                    <a:pt x="468" y="140"/>
                  </a:lnTo>
                  <a:lnTo>
                    <a:pt x="427" y="159"/>
                  </a:lnTo>
                  <a:lnTo>
                    <a:pt x="524" y="215"/>
                  </a:lnTo>
                  <a:lnTo>
                    <a:pt x="473" y="224"/>
                  </a:lnTo>
                  <a:lnTo>
                    <a:pt x="237" y="224"/>
                  </a:lnTo>
                  <a:lnTo>
                    <a:pt x="200" y="262"/>
                  </a:lnTo>
                  <a:lnTo>
                    <a:pt x="376" y="267"/>
                  </a:lnTo>
                  <a:lnTo>
                    <a:pt x="372" y="332"/>
                  </a:lnTo>
                  <a:lnTo>
                    <a:pt x="232" y="276"/>
                  </a:lnTo>
                  <a:lnTo>
                    <a:pt x="209" y="294"/>
                  </a:lnTo>
                  <a:lnTo>
                    <a:pt x="334" y="360"/>
                  </a:lnTo>
                  <a:lnTo>
                    <a:pt x="306" y="412"/>
                  </a:lnTo>
                  <a:close/>
                </a:path>
              </a:pathLst>
            </a:custGeom>
            <a:solidFill>
              <a:srgbClr val="000F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6183" y="2360"/>
              <a:ext cx="153" cy="236"/>
            </a:xfrm>
            <a:custGeom>
              <a:avLst/>
              <a:gdLst/>
              <a:ahLst/>
              <a:cxnLst>
                <a:cxn ang="0">
                  <a:pos x="307" y="9"/>
                </a:cxn>
                <a:cxn ang="0">
                  <a:pos x="269" y="61"/>
                </a:cxn>
                <a:cxn ang="0">
                  <a:pos x="200" y="126"/>
                </a:cxn>
                <a:cxn ang="0">
                  <a:pos x="163" y="210"/>
                </a:cxn>
                <a:cxn ang="0">
                  <a:pos x="131" y="304"/>
                </a:cxn>
                <a:cxn ang="0">
                  <a:pos x="97" y="355"/>
                </a:cxn>
                <a:cxn ang="0">
                  <a:pos x="23" y="471"/>
                </a:cxn>
                <a:cxn ang="0">
                  <a:pos x="0" y="453"/>
                </a:cxn>
                <a:cxn ang="0">
                  <a:pos x="88" y="327"/>
                </a:cxn>
                <a:cxn ang="0">
                  <a:pos x="149" y="180"/>
                </a:cxn>
                <a:cxn ang="0">
                  <a:pos x="186" y="102"/>
                </a:cxn>
                <a:cxn ang="0">
                  <a:pos x="264" y="0"/>
                </a:cxn>
                <a:cxn ang="0">
                  <a:pos x="307" y="9"/>
                </a:cxn>
              </a:cxnLst>
              <a:rect l="0" t="0" r="r" b="b"/>
              <a:pathLst>
                <a:path w="307" h="471">
                  <a:moveTo>
                    <a:pt x="307" y="9"/>
                  </a:moveTo>
                  <a:lnTo>
                    <a:pt x="269" y="61"/>
                  </a:lnTo>
                  <a:lnTo>
                    <a:pt x="200" y="126"/>
                  </a:lnTo>
                  <a:lnTo>
                    <a:pt x="163" y="210"/>
                  </a:lnTo>
                  <a:lnTo>
                    <a:pt x="131" y="304"/>
                  </a:lnTo>
                  <a:lnTo>
                    <a:pt x="97" y="355"/>
                  </a:lnTo>
                  <a:lnTo>
                    <a:pt x="23" y="471"/>
                  </a:lnTo>
                  <a:lnTo>
                    <a:pt x="0" y="453"/>
                  </a:lnTo>
                  <a:lnTo>
                    <a:pt x="88" y="327"/>
                  </a:lnTo>
                  <a:lnTo>
                    <a:pt x="149" y="180"/>
                  </a:lnTo>
                  <a:lnTo>
                    <a:pt x="186" y="102"/>
                  </a:lnTo>
                  <a:lnTo>
                    <a:pt x="264" y="0"/>
                  </a:lnTo>
                  <a:lnTo>
                    <a:pt x="307" y="9"/>
                  </a:lnTo>
                  <a:close/>
                </a:path>
              </a:pathLst>
            </a:custGeom>
            <a:solidFill>
              <a:srgbClr val="000F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6158" y="2369"/>
              <a:ext cx="102" cy="167"/>
            </a:xfrm>
            <a:custGeom>
              <a:avLst/>
              <a:gdLst/>
              <a:ahLst/>
              <a:cxnLst>
                <a:cxn ang="0">
                  <a:pos x="176" y="38"/>
                </a:cxn>
                <a:cxn ang="0">
                  <a:pos x="138" y="102"/>
                </a:cxn>
                <a:cxn ang="0">
                  <a:pos x="83" y="183"/>
                </a:cxn>
                <a:cxn ang="0">
                  <a:pos x="23" y="333"/>
                </a:cxn>
                <a:cxn ang="0">
                  <a:pos x="0" y="318"/>
                </a:cxn>
                <a:cxn ang="0">
                  <a:pos x="41" y="201"/>
                </a:cxn>
                <a:cxn ang="0">
                  <a:pos x="124" y="75"/>
                </a:cxn>
                <a:cxn ang="0">
                  <a:pos x="161" y="0"/>
                </a:cxn>
                <a:cxn ang="0">
                  <a:pos x="204" y="0"/>
                </a:cxn>
                <a:cxn ang="0">
                  <a:pos x="176" y="38"/>
                </a:cxn>
              </a:cxnLst>
              <a:rect l="0" t="0" r="r" b="b"/>
              <a:pathLst>
                <a:path w="204" h="333">
                  <a:moveTo>
                    <a:pt x="176" y="38"/>
                  </a:moveTo>
                  <a:lnTo>
                    <a:pt x="138" y="102"/>
                  </a:lnTo>
                  <a:lnTo>
                    <a:pt x="83" y="183"/>
                  </a:lnTo>
                  <a:lnTo>
                    <a:pt x="23" y="333"/>
                  </a:lnTo>
                  <a:lnTo>
                    <a:pt x="0" y="318"/>
                  </a:lnTo>
                  <a:lnTo>
                    <a:pt x="41" y="201"/>
                  </a:lnTo>
                  <a:lnTo>
                    <a:pt x="124" y="75"/>
                  </a:lnTo>
                  <a:lnTo>
                    <a:pt x="161" y="0"/>
                  </a:lnTo>
                  <a:lnTo>
                    <a:pt x="204" y="0"/>
                  </a:lnTo>
                  <a:lnTo>
                    <a:pt x="176" y="38"/>
                  </a:lnTo>
                  <a:close/>
                </a:path>
              </a:pathLst>
            </a:custGeom>
            <a:solidFill>
              <a:srgbClr val="000F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6355" y="2308"/>
              <a:ext cx="74" cy="48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78" y="20"/>
                </a:cxn>
                <a:cxn ang="0">
                  <a:pos x="106" y="6"/>
                </a:cxn>
                <a:cxn ang="0">
                  <a:pos x="148" y="0"/>
                </a:cxn>
                <a:cxn ang="0">
                  <a:pos x="87" y="39"/>
                </a:cxn>
                <a:cxn ang="0">
                  <a:pos x="32" y="95"/>
                </a:cxn>
                <a:cxn ang="0">
                  <a:pos x="0" y="76"/>
                </a:cxn>
              </a:cxnLst>
              <a:rect l="0" t="0" r="r" b="b"/>
              <a:pathLst>
                <a:path w="148" h="95">
                  <a:moveTo>
                    <a:pt x="0" y="76"/>
                  </a:moveTo>
                  <a:lnTo>
                    <a:pt x="78" y="20"/>
                  </a:lnTo>
                  <a:lnTo>
                    <a:pt x="106" y="6"/>
                  </a:lnTo>
                  <a:lnTo>
                    <a:pt x="148" y="0"/>
                  </a:lnTo>
                  <a:lnTo>
                    <a:pt x="87" y="39"/>
                  </a:lnTo>
                  <a:lnTo>
                    <a:pt x="32" y="95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F2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6394" y="2255"/>
              <a:ext cx="271" cy="9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89" y="140"/>
                </a:cxn>
                <a:cxn ang="0">
                  <a:pos x="288" y="52"/>
                </a:cxn>
                <a:cxn ang="0">
                  <a:pos x="380" y="27"/>
                </a:cxn>
                <a:cxn ang="0">
                  <a:pos x="464" y="8"/>
                </a:cxn>
                <a:cxn ang="0">
                  <a:pos x="501" y="0"/>
                </a:cxn>
                <a:cxn ang="0">
                  <a:pos x="542" y="12"/>
                </a:cxn>
                <a:cxn ang="0">
                  <a:pos x="450" y="23"/>
                </a:cxn>
                <a:cxn ang="0">
                  <a:pos x="325" y="61"/>
                </a:cxn>
                <a:cxn ang="0">
                  <a:pos x="199" y="122"/>
                </a:cxn>
                <a:cxn ang="0">
                  <a:pos x="70" y="173"/>
                </a:cxn>
                <a:cxn ang="0">
                  <a:pos x="14" y="197"/>
                </a:cxn>
                <a:cxn ang="0">
                  <a:pos x="0" y="163"/>
                </a:cxn>
              </a:cxnLst>
              <a:rect l="0" t="0" r="r" b="b"/>
              <a:pathLst>
                <a:path w="542" h="197">
                  <a:moveTo>
                    <a:pt x="0" y="163"/>
                  </a:moveTo>
                  <a:lnTo>
                    <a:pt x="89" y="140"/>
                  </a:lnTo>
                  <a:lnTo>
                    <a:pt x="288" y="52"/>
                  </a:lnTo>
                  <a:lnTo>
                    <a:pt x="380" y="27"/>
                  </a:lnTo>
                  <a:lnTo>
                    <a:pt x="464" y="8"/>
                  </a:lnTo>
                  <a:lnTo>
                    <a:pt x="501" y="0"/>
                  </a:lnTo>
                  <a:lnTo>
                    <a:pt x="542" y="12"/>
                  </a:lnTo>
                  <a:lnTo>
                    <a:pt x="450" y="23"/>
                  </a:lnTo>
                  <a:lnTo>
                    <a:pt x="325" y="61"/>
                  </a:lnTo>
                  <a:lnTo>
                    <a:pt x="199" y="122"/>
                  </a:lnTo>
                  <a:lnTo>
                    <a:pt x="70" y="173"/>
                  </a:lnTo>
                  <a:lnTo>
                    <a:pt x="14" y="197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C999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6399" y="2264"/>
              <a:ext cx="290" cy="108"/>
            </a:xfrm>
            <a:custGeom>
              <a:avLst/>
              <a:gdLst/>
              <a:ahLst/>
              <a:cxnLst>
                <a:cxn ang="0">
                  <a:pos x="57" y="164"/>
                </a:cxn>
                <a:cxn ang="0">
                  <a:pos x="210" y="98"/>
                </a:cxn>
                <a:cxn ang="0">
                  <a:pos x="352" y="38"/>
                </a:cxn>
                <a:cxn ang="0">
                  <a:pos x="450" y="14"/>
                </a:cxn>
                <a:cxn ang="0">
                  <a:pos x="552" y="0"/>
                </a:cxn>
                <a:cxn ang="0">
                  <a:pos x="580" y="23"/>
                </a:cxn>
                <a:cxn ang="0">
                  <a:pos x="515" y="23"/>
                </a:cxn>
                <a:cxn ang="0">
                  <a:pos x="437" y="29"/>
                </a:cxn>
                <a:cxn ang="0">
                  <a:pos x="352" y="66"/>
                </a:cxn>
                <a:cxn ang="0">
                  <a:pos x="288" y="98"/>
                </a:cxn>
                <a:cxn ang="0">
                  <a:pos x="176" y="145"/>
                </a:cxn>
                <a:cxn ang="0">
                  <a:pos x="112" y="168"/>
                </a:cxn>
                <a:cxn ang="0">
                  <a:pos x="23" y="216"/>
                </a:cxn>
                <a:cxn ang="0">
                  <a:pos x="0" y="183"/>
                </a:cxn>
                <a:cxn ang="0">
                  <a:pos x="57" y="164"/>
                </a:cxn>
              </a:cxnLst>
              <a:rect l="0" t="0" r="r" b="b"/>
              <a:pathLst>
                <a:path w="580" h="216">
                  <a:moveTo>
                    <a:pt x="57" y="164"/>
                  </a:moveTo>
                  <a:lnTo>
                    <a:pt x="210" y="98"/>
                  </a:lnTo>
                  <a:lnTo>
                    <a:pt x="352" y="38"/>
                  </a:lnTo>
                  <a:lnTo>
                    <a:pt x="450" y="14"/>
                  </a:lnTo>
                  <a:lnTo>
                    <a:pt x="552" y="0"/>
                  </a:lnTo>
                  <a:lnTo>
                    <a:pt x="580" y="23"/>
                  </a:lnTo>
                  <a:lnTo>
                    <a:pt x="515" y="23"/>
                  </a:lnTo>
                  <a:lnTo>
                    <a:pt x="437" y="29"/>
                  </a:lnTo>
                  <a:lnTo>
                    <a:pt x="352" y="66"/>
                  </a:lnTo>
                  <a:lnTo>
                    <a:pt x="288" y="98"/>
                  </a:lnTo>
                  <a:lnTo>
                    <a:pt x="176" y="145"/>
                  </a:lnTo>
                  <a:lnTo>
                    <a:pt x="112" y="168"/>
                  </a:lnTo>
                  <a:lnTo>
                    <a:pt x="23" y="216"/>
                  </a:lnTo>
                  <a:lnTo>
                    <a:pt x="0" y="183"/>
                  </a:lnTo>
                  <a:lnTo>
                    <a:pt x="57" y="164"/>
                  </a:lnTo>
                  <a:close/>
                </a:path>
              </a:pathLst>
            </a:custGeom>
            <a:solidFill>
              <a:srgbClr val="C999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6396" y="2281"/>
              <a:ext cx="327" cy="124"/>
            </a:xfrm>
            <a:custGeom>
              <a:avLst/>
              <a:gdLst/>
              <a:ahLst/>
              <a:cxnLst>
                <a:cxn ang="0">
                  <a:pos x="28" y="205"/>
                </a:cxn>
                <a:cxn ang="0">
                  <a:pos x="242" y="101"/>
                </a:cxn>
                <a:cxn ang="0">
                  <a:pos x="362" y="50"/>
                </a:cxn>
                <a:cxn ang="0">
                  <a:pos x="432" y="18"/>
                </a:cxn>
                <a:cxn ang="0">
                  <a:pos x="511" y="0"/>
                </a:cxn>
                <a:cxn ang="0">
                  <a:pos x="567" y="0"/>
                </a:cxn>
                <a:cxn ang="0">
                  <a:pos x="604" y="0"/>
                </a:cxn>
                <a:cxn ang="0">
                  <a:pos x="655" y="27"/>
                </a:cxn>
                <a:cxn ang="0">
                  <a:pos x="567" y="18"/>
                </a:cxn>
                <a:cxn ang="0">
                  <a:pos x="488" y="27"/>
                </a:cxn>
                <a:cxn ang="0">
                  <a:pos x="371" y="84"/>
                </a:cxn>
                <a:cxn ang="0">
                  <a:pos x="209" y="154"/>
                </a:cxn>
                <a:cxn ang="0">
                  <a:pos x="112" y="195"/>
                </a:cxn>
                <a:cxn ang="0">
                  <a:pos x="0" y="247"/>
                </a:cxn>
                <a:cxn ang="0">
                  <a:pos x="28" y="205"/>
                </a:cxn>
              </a:cxnLst>
              <a:rect l="0" t="0" r="r" b="b"/>
              <a:pathLst>
                <a:path w="655" h="247">
                  <a:moveTo>
                    <a:pt x="28" y="205"/>
                  </a:moveTo>
                  <a:lnTo>
                    <a:pt x="242" y="101"/>
                  </a:lnTo>
                  <a:lnTo>
                    <a:pt x="362" y="50"/>
                  </a:lnTo>
                  <a:lnTo>
                    <a:pt x="432" y="18"/>
                  </a:lnTo>
                  <a:lnTo>
                    <a:pt x="511" y="0"/>
                  </a:lnTo>
                  <a:lnTo>
                    <a:pt x="567" y="0"/>
                  </a:lnTo>
                  <a:lnTo>
                    <a:pt x="604" y="0"/>
                  </a:lnTo>
                  <a:lnTo>
                    <a:pt x="655" y="27"/>
                  </a:lnTo>
                  <a:lnTo>
                    <a:pt x="567" y="18"/>
                  </a:lnTo>
                  <a:lnTo>
                    <a:pt x="488" y="27"/>
                  </a:lnTo>
                  <a:lnTo>
                    <a:pt x="371" y="84"/>
                  </a:lnTo>
                  <a:lnTo>
                    <a:pt x="209" y="154"/>
                  </a:lnTo>
                  <a:lnTo>
                    <a:pt x="112" y="195"/>
                  </a:lnTo>
                  <a:lnTo>
                    <a:pt x="0" y="247"/>
                  </a:lnTo>
                  <a:lnTo>
                    <a:pt x="28" y="205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6497" y="2283"/>
              <a:ext cx="170" cy="73"/>
            </a:xfrm>
            <a:custGeom>
              <a:avLst/>
              <a:gdLst/>
              <a:ahLst/>
              <a:cxnLst>
                <a:cxn ang="0">
                  <a:pos x="7" y="112"/>
                </a:cxn>
                <a:cxn ang="0">
                  <a:pos x="96" y="75"/>
                </a:cxn>
                <a:cxn ang="0">
                  <a:pos x="179" y="37"/>
                </a:cxn>
                <a:cxn ang="0">
                  <a:pos x="240" y="9"/>
                </a:cxn>
                <a:cxn ang="0">
                  <a:pos x="309" y="0"/>
                </a:cxn>
                <a:cxn ang="0">
                  <a:pos x="341" y="14"/>
                </a:cxn>
                <a:cxn ang="0">
                  <a:pos x="290" y="14"/>
                </a:cxn>
                <a:cxn ang="0">
                  <a:pos x="235" y="46"/>
                </a:cxn>
                <a:cxn ang="0">
                  <a:pos x="132" y="97"/>
                </a:cxn>
                <a:cxn ang="0">
                  <a:pos x="2" y="145"/>
                </a:cxn>
                <a:cxn ang="0">
                  <a:pos x="1" y="141"/>
                </a:cxn>
                <a:cxn ang="0">
                  <a:pos x="0" y="130"/>
                </a:cxn>
                <a:cxn ang="0">
                  <a:pos x="0" y="119"/>
                </a:cxn>
                <a:cxn ang="0">
                  <a:pos x="7" y="112"/>
                </a:cxn>
              </a:cxnLst>
              <a:rect l="0" t="0" r="r" b="b"/>
              <a:pathLst>
                <a:path w="341" h="145">
                  <a:moveTo>
                    <a:pt x="7" y="112"/>
                  </a:moveTo>
                  <a:lnTo>
                    <a:pt x="96" y="75"/>
                  </a:lnTo>
                  <a:lnTo>
                    <a:pt x="179" y="37"/>
                  </a:lnTo>
                  <a:lnTo>
                    <a:pt x="240" y="9"/>
                  </a:lnTo>
                  <a:lnTo>
                    <a:pt x="309" y="0"/>
                  </a:lnTo>
                  <a:lnTo>
                    <a:pt x="341" y="14"/>
                  </a:lnTo>
                  <a:lnTo>
                    <a:pt x="290" y="14"/>
                  </a:lnTo>
                  <a:lnTo>
                    <a:pt x="235" y="46"/>
                  </a:lnTo>
                  <a:lnTo>
                    <a:pt x="132" y="97"/>
                  </a:lnTo>
                  <a:lnTo>
                    <a:pt x="2" y="145"/>
                  </a:lnTo>
                  <a:lnTo>
                    <a:pt x="1" y="141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12"/>
                  </a:lnTo>
                  <a:close/>
                </a:path>
              </a:pathLst>
            </a:custGeom>
            <a:solidFill>
              <a:srgbClr val="B28C5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6542" y="2295"/>
              <a:ext cx="84" cy="44"/>
            </a:xfrm>
            <a:custGeom>
              <a:avLst/>
              <a:gdLst/>
              <a:ahLst/>
              <a:cxnLst>
                <a:cxn ang="0">
                  <a:pos x="9" y="52"/>
                </a:cxn>
                <a:cxn ang="0">
                  <a:pos x="130" y="0"/>
                </a:cxn>
                <a:cxn ang="0">
                  <a:pos x="167" y="9"/>
                </a:cxn>
                <a:cxn ang="0">
                  <a:pos x="116" y="37"/>
                </a:cxn>
                <a:cxn ang="0">
                  <a:pos x="0" y="89"/>
                </a:cxn>
                <a:cxn ang="0">
                  <a:pos x="9" y="52"/>
                </a:cxn>
              </a:cxnLst>
              <a:rect l="0" t="0" r="r" b="b"/>
              <a:pathLst>
                <a:path w="167" h="89">
                  <a:moveTo>
                    <a:pt x="9" y="52"/>
                  </a:moveTo>
                  <a:lnTo>
                    <a:pt x="130" y="0"/>
                  </a:lnTo>
                  <a:lnTo>
                    <a:pt x="167" y="9"/>
                  </a:lnTo>
                  <a:lnTo>
                    <a:pt x="116" y="37"/>
                  </a:lnTo>
                  <a:lnTo>
                    <a:pt x="0" y="89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C999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6382" y="2297"/>
              <a:ext cx="357" cy="138"/>
            </a:xfrm>
            <a:custGeom>
              <a:avLst/>
              <a:gdLst/>
              <a:ahLst/>
              <a:cxnLst>
                <a:cxn ang="0">
                  <a:pos x="32" y="220"/>
                </a:cxn>
                <a:cxn ang="0">
                  <a:pos x="148" y="163"/>
                </a:cxn>
                <a:cxn ang="0">
                  <a:pos x="283" y="102"/>
                </a:cxn>
                <a:cxn ang="0">
                  <a:pos x="403" y="61"/>
                </a:cxn>
                <a:cxn ang="0">
                  <a:pos x="478" y="22"/>
                </a:cxn>
                <a:cxn ang="0">
                  <a:pos x="533" y="4"/>
                </a:cxn>
                <a:cxn ang="0">
                  <a:pos x="579" y="0"/>
                </a:cxn>
                <a:cxn ang="0">
                  <a:pos x="663" y="0"/>
                </a:cxn>
                <a:cxn ang="0">
                  <a:pos x="714" y="28"/>
                </a:cxn>
                <a:cxn ang="0">
                  <a:pos x="640" y="28"/>
                </a:cxn>
                <a:cxn ang="0">
                  <a:pos x="528" y="52"/>
                </a:cxn>
                <a:cxn ang="0">
                  <a:pos x="389" y="108"/>
                </a:cxn>
                <a:cxn ang="0">
                  <a:pos x="292" y="154"/>
                </a:cxn>
                <a:cxn ang="0">
                  <a:pos x="181" y="197"/>
                </a:cxn>
                <a:cxn ang="0">
                  <a:pos x="0" y="276"/>
                </a:cxn>
                <a:cxn ang="0">
                  <a:pos x="32" y="220"/>
                </a:cxn>
              </a:cxnLst>
              <a:rect l="0" t="0" r="r" b="b"/>
              <a:pathLst>
                <a:path w="714" h="276">
                  <a:moveTo>
                    <a:pt x="32" y="220"/>
                  </a:moveTo>
                  <a:lnTo>
                    <a:pt x="148" y="163"/>
                  </a:lnTo>
                  <a:lnTo>
                    <a:pt x="283" y="102"/>
                  </a:lnTo>
                  <a:lnTo>
                    <a:pt x="403" y="61"/>
                  </a:lnTo>
                  <a:lnTo>
                    <a:pt x="478" y="22"/>
                  </a:lnTo>
                  <a:lnTo>
                    <a:pt x="533" y="4"/>
                  </a:lnTo>
                  <a:lnTo>
                    <a:pt x="579" y="0"/>
                  </a:lnTo>
                  <a:lnTo>
                    <a:pt x="663" y="0"/>
                  </a:lnTo>
                  <a:lnTo>
                    <a:pt x="714" y="28"/>
                  </a:lnTo>
                  <a:lnTo>
                    <a:pt x="640" y="28"/>
                  </a:lnTo>
                  <a:lnTo>
                    <a:pt x="528" y="52"/>
                  </a:lnTo>
                  <a:lnTo>
                    <a:pt x="389" y="108"/>
                  </a:lnTo>
                  <a:lnTo>
                    <a:pt x="292" y="154"/>
                  </a:lnTo>
                  <a:lnTo>
                    <a:pt x="181" y="197"/>
                  </a:lnTo>
                  <a:lnTo>
                    <a:pt x="0" y="276"/>
                  </a:lnTo>
                  <a:lnTo>
                    <a:pt x="32" y="220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6366" y="2316"/>
              <a:ext cx="397" cy="150"/>
            </a:xfrm>
            <a:custGeom>
              <a:avLst/>
              <a:gdLst/>
              <a:ahLst/>
              <a:cxnLst>
                <a:cxn ang="0">
                  <a:pos x="125" y="209"/>
                </a:cxn>
                <a:cxn ang="0">
                  <a:pos x="403" y="84"/>
                </a:cxn>
                <a:cxn ang="0">
                  <a:pos x="533" y="28"/>
                </a:cxn>
                <a:cxn ang="0">
                  <a:pos x="658" y="0"/>
                </a:cxn>
                <a:cxn ang="0">
                  <a:pos x="750" y="0"/>
                </a:cxn>
                <a:cxn ang="0">
                  <a:pos x="793" y="37"/>
                </a:cxn>
                <a:cxn ang="0">
                  <a:pos x="668" y="37"/>
                </a:cxn>
                <a:cxn ang="0">
                  <a:pos x="524" y="75"/>
                </a:cxn>
                <a:cxn ang="0">
                  <a:pos x="389" y="129"/>
                </a:cxn>
                <a:cxn ang="0">
                  <a:pos x="240" y="205"/>
                </a:cxn>
                <a:cxn ang="0">
                  <a:pos x="130" y="243"/>
                </a:cxn>
                <a:cxn ang="0">
                  <a:pos x="0" y="299"/>
                </a:cxn>
                <a:cxn ang="0">
                  <a:pos x="32" y="247"/>
                </a:cxn>
                <a:cxn ang="0">
                  <a:pos x="125" y="209"/>
                </a:cxn>
              </a:cxnLst>
              <a:rect l="0" t="0" r="r" b="b"/>
              <a:pathLst>
                <a:path w="793" h="299">
                  <a:moveTo>
                    <a:pt x="125" y="209"/>
                  </a:moveTo>
                  <a:lnTo>
                    <a:pt x="403" y="84"/>
                  </a:lnTo>
                  <a:lnTo>
                    <a:pt x="533" y="28"/>
                  </a:lnTo>
                  <a:lnTo>
                    <a:pt x="658" y="0"/>
                  </a:lnTo>
                  <a:lnTo>
                    <a:pt x="750" y="0"/>
                  </a:lnTo>
                  <a:lnTo>
                    <a:pt x="793" y="37"/>
                  </a:lnTo>
                  <a:lnTo>
                    <a:pt x="668" y="37"/>
                  </a:lnTo>
                  <a:lnTo>
                    <a:pt x="524" y="75"/>
                  </a:lnTo>
                  <a:lnTo>
                    <a:pt x="389" y="129"/>
                  </a:lnTo>
                  <a:lnTo>
                    <a:pt x="240" y="205"/>
                  </a:lnTo>
                  <a:lnTo>
                    <a:pt x="130" y="243"/>
                  </a:lnTo>
                  <a:lnTo>
                    <a:pt x="0" y="299"/>
                  </a:lnTo>
                  <a:lnTo>
                    <a:pt x="32" y="247"/>
                  </a:lnTo>
                  <a:lnTo>
                    <a:pt x="125" y="209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6357" y="2331"/>
              <a:ext cx="413" cy="158"/>
            </a:xfrm>
            <a:custGeom>
              <a:avLst/>
              <a:gdLst/>
              <a:ahLst/>
              <a:cxnLst>
                <a:cxn ang="0">
                  <a:pos x="9" y="282"/>
                </a:cxn>
                <a:cxn ang="0">
                  <a:pos x="172" y="226"/>
                </a:cxn>
                <a:cxn ang="0">
                  <a:pos x="403" y="114"/>
                </a:cxn>
                <a:cxn ang="0">
                  <a:pos x="602" y="39"/>
                </a:cxn>
                <a:cxn ang="0">
                  <a:pos x="723" y="0"/>
                </a:cxn>
                <a:cxn ang="0">
                  <a:pos x="802" y="0"/>
                </a:cxn>
                <a:cxn ang="0">
                  <a:pos x="826" y="53"/>
                </a:cxn>
                <a:cxn ang="0">
                  <a:pos x="760" y="53"/>
                </a:cxn>
                <a:cxn ang="0">
                  <a:pos x="538" y="98"/>
                </a:cxn>
                <a:cxn ang="0">
                  <a:pos x="357" y="178"/>
                </a:cxn>
                <a:cxn ang="0">
                  <a:pos x="209" y="244"/>
                </a:cxn>
                <a:cxn ang="0">
                  <a:pos x="126" y="287"/>
                </a:cxn>
                <a:cxn ang="0">
                  <a:pos x="0" y="314"/>
                </a:cxn>
                <a:cxn ang="0">
                  <a:pos x="9" y="282"/>
                </a:cxn>
              </a:cxnLst>
              <a:rect l="0" t="0" r="r" b="b"/>
              <a:pathLst>
                <a:path w="826" h="314">
                  <a:moveTo>
                    <a:pt x="9" y="282"/>
                  </a:moveTo>
                  <a:lnTo>
                    <a:pt x="172" y="226"/>
                  </a:lnTo>
                  <a:lnTo>
                    <a:pt x="403" y="114"/>
                  </a:lnTo>
                  <a:lnTo>
                    <a:pt x="602" y="39"/>
                  </a:lnTo>
                  <a:lnTo>
                    <a:pt x="723" y="0"/>
                  </a:lnTo>
                  <a:lnTo>
                    <a:pt x="802" y="0"/>
                  </a:lnTo>
                  <a:lnTo>
                    <a:pt x="826" y="53"/>
                  </a:lnTo>
                  <a:lnTo>
                    <a:pt x="760" y="53"/>
                  </a:lnTo>
                  <a:lnTo>
                    <a:pt x="538" y="98"/>
                  </a:lnTo>
                  <a:lnTo>
                    <a:pt x="357" y="178"/>
                  </a:lnTo>
                  <a:lnTo>
                    <a:pt x="209" y="244"/>
                  </a:lnTo>
                  <a:lnTo>
                    <a:pt x="126" y="287"/>
                  </a:lnTo>
                  <a:lnTo>
                    <a:pt x="0" y="314"/>
                  </a:lnTo>
                  <a:lnTo>
                    <a:pt x="9" y="282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6341" y="2363"/>
              <a:ext cx="445" cy="149"/>
            </a:xfrm>
            <a:custGeom>
              <a:avLst/>
              <a:gdLst/>
              <a:ahLst/>
              <a:cxnLst>
                <a:cxn ang="0">
                  <a:pos x="190" y="225"/>
                </a:cxn>
                <a:cxn ang="0">
                  <a:pos x="291" y="182"/>
                </a:cxn>
                <a:cxn ang="0">
                  <a:pos x="496" y="75"/>
                </a:cxn>
                <a:cxn ang="0">
                  <a:pos x="593" y="42"/>
                </a:cxn>
                <a:cxn ang="0">
                  <a:pos x="728" y="5"/>
                </a:cxn>
                <a:cxn ang="0">
                  <a:pos x="829" y="0"/>
                </a:cxn>
                <a:cxn ang="0">
                  <a:pos x="872" y="0"/>
                </a:cxn>
                <a:cxn ang="0">
                  <a:pos x="890" y="32"/>
                </a:cxn>
                <a:cxn ang="0">
                  <a:pos x="834" y="32"/>
                </a:cxn>
                <a:cxn ang="0">
                  <a:pos x="705" y="52"/>
                </a:cxn>
                <a:cxn ang="0">
                  <a:pos x="501" y="116"/>
                </a:cxn>
                <a:cxn ang="0">
                  <a:pos x="329" y="202"/>
                </a:cxn>
                <a:cxn ang="0">
                  <a:pos x="227" y="252"/>
                </a:cxn>
                <a:cxn ang="0">
                  <a:pos x="134" y="281"/>
                </a:cxn>
                <a:cxn ang="0">
                  <a:pos x="0" y="300"/>
                </a:cxn>
                <a:cxn ang="0">
                  <a:pos x="18" y="272"/>
                </a:cxn>
                <a:cxn ang="0">
                  <a:pos x="115" y="257"/>
                </a:cxn>
                <a:cxn ang="0">
                  <a:pos x="218" y="225"/>
                </a:cxn>
                <a:cxn ang="0">
                  <a:pos x="190" y="225"/>
                </a:cxn>
              </a:cxnLst>
              <a:rect l="0" t="0" r="r" b="b"/>
              <a:pathLst>
                <a:path w="890" h="300">
                  <a:moveTo>
                    <a:pt x="190" y="225"/>
                  </a:moveTo>
                  <a:lnTo>
                    <a:pt x="291" y="182"/>
                  </a:lnTo>
                  <a:lnTo>
                    <a:pt x="496" y="75"/>
                  </a:lnTo>
                  <a:lnTo>
                    <a:pt x="593" y="42"/>
                  </a:lnTo>
                  <a:lnTo>
                    <a:pt x="728" y="5"/>
                  </a:lnTo>
                  <a:lnTo>
                    <a:pt x="829" y="0"/>
                  </a:lnTo>
                  <a:lnTo>
                    <a:pt x="872" y="0"/>
                  </a:lnTo>
                  <a:lnTo>
                    <a:pt x="890" y="32"/>
                  </a:lnTo>
                  <a:lnTo>
                    <a:pt x="834" y="32"/>
                  </a:lnTo>
                  <a:lnTo>
                    <a:pt x="705" y="52"/>
                  </a:lnTo>
                  <a:lnTo>
                    <a:pt x="501" y="116"/>
                  </a:lnTo>
                  <a:lnTo>
                    <a:pt x="329" y="202"/>
                  </a:lnTo>
                  <a:lnTo>
                    <a:pt x="227" y="252"/>
                  </a:lnTo>
                  <a:lnTo>
                    <a:pt x="134" y="281"/>
                  </a:lnTo>
                  <a:lnTo>
                    <a:pt x="0" y="300"/>
                  </a:lnTo>
                  <a:lnTo>
                    <a:pt x="18" y="272"/>
                  </a:lnTo>
                  <a:lnTo>
                    <a:pt x="115" y="257"/>
                  </a:lnTo>
                  <a:lnTo>
                    <a:pt x="218" y="225"/>
                  </a:lnTo>
                  <a:lnTo>
                    <a:pt x="190" y="225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6494" y="2383"/>
              <a:ext cx="297" cy="96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19" y="85"/>
                </a:cxn>
                <a:cxn ang="0">
                  <a:pos x="367" y="33"/>
                </a:cxn>
                <a:cxn ang="0">
                  <a:pos x="460" y="10"/>
                </a:cxn>
                <a:cxn ang="0">
                  <a:pos x="581" y="0"/>
                </a:cxn>
                <a:cxn ang="0">
                  <a:pos x="594" y="42"/>
                </a:cxn>
                <a:cxn ang="0">
                  <a:pos x="544" y="42"/>
                </a:cxn>
                <a:cxn ang="0">
                  <a:pos x="469" y="42"/>
                </a:cxn>
                <a:cxn ang="0">
                  <a:pos x="339" y="74"/>
                </a:cxn>
                <a:cxn ang="0">
                  <a:pos x="181" y="134"/>
                </a:cxn>
                <a:cxn ang="0">
                  <a:pos x="70" y="186"/>
                </a:cxn>
                <a:cxn ang="0">
                  <a:pos x="0" y="192"/>
                </a:cxn>
              </a:cxnLst>
              <a:rect l="0" t="0" r="r" b="b"/>
              <a:pathLst>
                <a:path w="594" h="192">
                  <a:moveTo>
                    <a:pt x="0" y="192"/>
                  </a:moveTo>
                  <a:lnTo>
                    <a:pt x="219" y="85"/>
                  </a:lnTo>
                  <a:lnTo>
                    <a:pt x="367" y="33"/>
                  </a:lnTo>
                  <a:lnTo>
                    <a:pt x="460" y="10"/>
                  </a:lnTo>
                  <a:lnTo>
                    <a:pt x="581" y="0"/>
                  </a:lnTo>
                  <a:lnTo>
                    <a:pt x="594" y="42"/>
                  </a:lnTo>
                  <a:lnTo>
                    <a:pt x="544" y="42"/>
                  </a:lnTo>
                  <a:lnTo>
                    <a:pt x="469" y="42"/>
                  </a:lnTo>
                  <a:lnTo>
                    <a:pt x="339" y="74"/>
                  </a:lnTo>
                  <a:lnTo>
                    <a:pt x="181" y="134"/>
                  </a:lnTo>
                  <a:lnTo>
                    <a:pt x="70" y="186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6336" y="2477"/>
              <a:ext cx="200" cy="51"/>
            </a:xfrm>
            <a:custGeom>
              <a:avLst/>
              <a:gdLst/>
              <a:ahLst/>
              <a:cxnLst>
                <a:cxn ang="0">
                  <a:pos x="334" y="0"/>
                </a:cxn>
                <a:cxn ang="0">
                  <a:pos x="245" y="39"/>
                </a:cxn>
                <a:cxn ang="0">
                  <a:pos x="129" y="72"/>
                </a:cxn>
                <a:cxn ang="0">
                  <a:pos x="4" y="81"/>
                </a:cxn>
                <a:cxn ang="0">
                  <a:pos x="0" y="104"/>
                </a:cxn>
                <a:cxn ang="0">
                  <a:pos x="64" y="104"/>
                </a:cxn>
                <a:cxn ang="0">
                  <a:pos x="181" y="99"/>
                </a:cxn>
                <a:cxn ang="0">
                  <a:pos x="398" y="0"/>
                </a:cxn>
                <a:cxn ang="0">
                  <a:pos x="334" y="0"/>
                </a:cxn>
              </a:cxnLst>
              <a:rect l="0" t="0" r="r" b="b"/>
              <a:pathLst>
                <a:path w="398" h="104">
                  <a:moveTo>
                    <a:pt x="334" y="0"/>
                  </a:moveTo>
                  <a:lnTo>
                    <a:pt x="245" y="39"/>
                  </a:lnTo>
                  <a:lnTo>
                    <a:pt x="129" y="72"/>
                  </a:lnTo>
                  <a:lnTo>
                    <a:pt x="4" y="81"/>
                  </a:lnTo>
                  <a:lnTo>
                    <a:pt x="0" y="104"/>
                  </a:lnTo>
                  <a:lnTo>
                    <a:pt x="64" y="104"/>
                  </a:lnTo>
                  <a:lnTo>
                    <a:pt x="181" y="99"/>
                  </a:lnTo>
                  <a:lnTo>
                    <a:pt x="398" y="0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6487" y="2428"/>
              <a:ext cx="204" cy="77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112" y="98"/>
                </a:cxn>
                <a:cxn ang="0">
                  <a:pos x="274" y="24"/>
                </a:cxn>
                <a:cxn ang="0">
                  <a:pos x="366" y="0"/>
                </a:cxn>
                <a:cxn ang="0">
                  <a:pos x="409" y="20"/>
                </a:cxn>
                <a:cxn ang="0">
                  <a:pos x="330" y="46"/>
                </a:cxn>
                <a:cxn ang="0">
                  <a:pos x="214" y="98"/>
                </a:cxn>
                <a:cxn ang="0">
                  <a:pos x="98" y="147"/>
                </a:cxn>
                <a:cxn ang="0">
                  <a:pos x="0" y="156"/>
                </a:cxn>
              </a:cxnLst>
              <a:rect l="0" t="0" r="r" b="b"/>
              <a:pathLst>
                <a:path w="409" h="156">
                  <a:moveTo>
                    <a:pt x="0" y="156"/>
                  </a:moveTo>
                  <a:lnTo>
                    <a:pt x="112" y="98"/>
                  </a:lnTo>
                  <a:lnTo>
                    <a:pt x="274" y="24"/>
                  </a:lnTo>
                  <a:lnTo>
                    <a:pt x="366" y="0"/>
                  </a:lnTo>
                  <a:lnTo>
                    <a:pt x="409" y="20"/>
                  </a:lnTo>
                  <a:lnTo>
                    <a:pt x="330" y="46"/>
                  </a:lnTo>
                  <a:lnTo>
                    <a:pt x="214" y="98"/>
                  </a:lnTo>
                  <a:lnTo>
                    <a:pt x="98" y="147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6644" y="2409"/>
              <a:ext cx="151" cy="33"/>
            </a:xfrm>
            <a:custGeom>
              <a:avLst/>
              <a:gdLst/>
              <a:ahLst/>
              <a:cxnLst>
                <a:cxn ang="0">
                  <a:pos x="50" y="29"/>
                </a:cxn>
                <a:cxn ang="0">
                  <a:pos x="112" y="14"/>
                </a:cxn>
                <a:cxn ang="0">
                  <a:pos x="204" y="0"/>
                </a:cxn>
                <a:cxn ang="0">
                  <a:pos x="288" y="0"/>
                </a:cxn>
                <a:cxn ang="0">
                  <a:pos x="302" y="29"/>
                </a:cxn>
                <a:cxn ang="0">
                  <a:pos x="242" y="29"/>
                </a:cxn>
                <a:cxn ang="0">
                  <a:pos x="0" y="66"/>
                </a:cxn>
                <a:cxn ang="0">
                  <a:pos x="50" y="29"/>
                </a:cxn>
              </a:cxnLst>
              <a:rect l="0" t="0" r="r" b="b"/>
              <a:pathLst>
                <a:path w="302" h="66">
                  <a:moveTo>
                    <a:pt x="50" y="29"/>
                  </a:moveTo>
                  <a:lnTo>
                    <a:pt x="112" y="14"/>
                  </a:lnTo>
                  <a:lnTo>
                    <a:pt x="204" y="0"/>
                  </a:lnTo>
                  <a:lnTo>
                    <a:pt x="288" y="0"/>
                  </a:lnTo>
                  <a:lnTo>
                    <a:pt x="302" y="29"/>
                  </a:lnTo>
                  <a:lnTo>
                    <a:pt x="242" y="29"/>
                  </a:lnTo>
                  <a:lnTo>
                    <a:pt x="0" y="66"/>
                  </a:lnTo>
                  <a:lnTo>
                    <a:pt x="50" y="29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6689" y="2433"/>
              <a:ext cx="106" cy="2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97" y="0"/>
                </a:cxn>
                <a:cxn ang="0">
                  <a:pos x="209" y="0"/>
                </a:cxn>
                <a:cxn ang="0">
                  <a:pos x="214" y="41"/>
                </a:cxn>
                <a:cxn ang="0">
                  <a:pos x="143" y="41"/>
                </a:cxn>
                <a:cxn ang="0">
                  <a:pos x="47" y="41"/>
                </a:cxn>
                <a:cxn ang="0">
                  <a:pos x="0" y="18"/>
                </a:cxn>
              </a:cxnLst>
              <a:rect l="0" t="0" r="r" b="b"/>
              <a:pathLst>
                <a:path w="214" h="41">
                  <a:moveTo>
                    <a:pt x="0" y="18"/>
                  </a:moveTo>
                  <a:lnTo>
                    <a:pt x="97" y="0"/>
                  </a:lnTo>
                  <a:lnTo>
                    <a:pt x="209" y="0"/>
                  </a:lnTo>
                  <a:lnTo>
                    <a:pt x="214" y="41"/>
                  </a:lnTo>
                  <a:lnTo>
                    <a:pt x="143" y="41"/>
                  </a:lnTo>
                  <a:lnTo>
                    <a:pt x="47" y="41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6728" y="2463"/>
              <a:ext cx="63" cy="1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0" y="0"/>
                </a:cxn>
                <a:cxn ang="0">
                  <a:pos x="125" y="4"/>
                </a:cxn>
                <a:cxn ang="0">
                  <a:pos x="125" y="26"/>
                </a:cxn>
                <a:cxn ang="0">
                  <a:pos x="88" y="26"/>
                </a:cxn>
                <a:cxn ang="0">
                  <a:pos x="0" y="9"/>
                </a:cxn>
              </a:cxnLst>
              <a:rect l="0" t="0" r="r" b="b"/>
              <a:pathLst>
                <a:path w="125" h="26">
                  <a:moveTo>
                    <a:pt x="0" y="9"/>
                  </a:moveTo>
                  <a:lnTo>
                    <a:pt x="70" y="0"/>
                  </a:lnTo>
                  <a:lnTo>
                    <a:pt x="125" y="4"/>
                  </a:lnTo>
                  <a:lnTo>
                    <a:pt x="125" y="26"/>
                  </a:lnTo>
                  <a:lnTo>
                    <a:pt x="88" y="2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670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6482" y="2447"/>
              <a:ext cx="237" cy="7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325" y="29"/>
                </a:cxn>
                <a:cxn ang="0">
                  <a:pos x="219" y="71"/>
                </a:cxn>
                <a:cxn ang="0">
                  <a:pos x="116" y="122"/>
                </a:cxn>
                <a:cxn ang="0">
                  <a:pos x="0" y="141"/>
                </a:cxn>
                <a:cxn ang="0">
                  <a:pos x="70" y="141"/>
                </a:cxn>
                <a:cxn ang="0">
                  <a:pos x="204" y="109"/>
                </a:cxn>
                <a:cxn ang="0">
                  <a:pos x="362" y="52"/>
                </a:cxn>
                <a:cxn ang="0">
                  <a:pos x="473" y="19"/>
                </a:cxn>
                <a:cxn ang="0">
                  <a:pos x="413" y="0"/>
                </a:cxn>
              </a:cxnLst>
              <a:rect l="0" t="0" r="r" b="b"/>
              <a:pathLst>
                <a:path w="473" h="141">
                  <a:moveTo>
                    <a:pt x="413" y="0"/>
                  </a:moveTo>
                  <a:lnTo>
                    <a:pt x="325" y="29"/>
                  </a:lnTo>
                  <a:lnTo>
                    <a:pt x="219" y="71"/>
                  </a:lnTo>
                  <a:lnTo>
                    <a:pt x="116" y="122"/>
                  </a:lnTo>
                  <a:lnTo>
                    <a:pt x="0" y="141"/>
                  </a:lnTo>
                  <a:lnTo>
                    <a:pt x="70" y="141"/>
                  </a:lnTo>
                  <a:lnTo>
                    <a:pt x="204" y="109"/>
                  </a:lnTo>
                  <a:lnTo>
                    <a:pt x="362" y="52"/>
                  </a:lnTo>
                  <a:lnTo>
                    <a:pt x="473" y="19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6506" y="2473"/>
              <a:ext cx="264" cy="53"/>
            </a:xfrm>
            <a:custGeom>
              <a:avLst/>
              <a:gdLst/>
              <a:ahLst/>
              <a:cxnLst>
                <a:cxn ang="0">
                  <a:pos x="463" y="0"/>
                </a:cxn>
                <a:cxn ang="0">
                  <a:pos x="385" y="28"/>
                </a:cxn>
                <a:cxn ang="0">
                  <a:pos x="282" y="32"/>
                </a:cxn>
                <a:cxn ang="0">
                  <a:pos x="143" y="75"/>
                </a:cxn>
                <a:cxn ang="0">
                  <a:pos x="0" y="107"/>
                </a:cxn>
                <a:cxn ang="0">
                  <a:pos x="60" y="107"/>
                </a:cxn>
                <a:cxn ang="0">
                  <a:pos x="324" y="61"/>
                </a:cxn>
                <a:cxn ang="0">
                  <a:pos x="454" y="42"/>
                </a:cxn>
                <a:cxn ang="0">
                  <a:pos x="529" y="5"/>
                </a:cxn>
                <a:cxn ang="0">
                  <a:pos x="463" y="0"/>
                </a:cxn>
              </a:cxnLst>
              <a:rect l="0" t="0" r="r" b="b"/>
              <a:pathLst>
                <a:path w="529" h="107">
                  <a:moveTo>
                    <a:pt x="463" y="0"/>
                  </a:moveTo>
                  <a:lnTo>
                    <a:pt x="385" y="28"/>
                  </a:lnTo>
                  <a:lnTo>
                    <a:pt x="282" y="32"/>
                  </a:lnTo>
                  <a:lnTo>
                    <a:pt x="143" y="75"/>
                  </a:lnTo>
                  <a:lnTo>
                    <a:pt x="0" y="107"/>
                  </a:lnTo>
                  <a:lnTo>
                    <a:pt x="60" y="107"/>
                  </a:lnTo>
                  <a:lnTo>
                    <a:pt x="324" y="61"/>
                  </a:lnTo>
                  <a:lnTo>
                    <a:pt x="454" y="42"/>
                  </a:lnTo>
                  <a:lnTo>
                    <a:pt x="529" y="5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6536" y="2482"/>
              <a:ext cx="259" cy="65"/>
            </a:xfrm>
            <a:custGeom>
              <a:avLst/>
              <a:gdLst/>
              <a:ahLst/>
              <a:cxnLst>
                <a:cxn ang="0">
                  <a:pos x="46" y="97"/>
                </a:cxn>
                <a:cxn ang="0">
                  <a:pos x="112" y="88"/>
                </a:cxn>
                <a:cxn ang="0">
                  <a:pos x="353" y="56"/>
                </a:cxn>
                <a:cxn ang="0">
                  <a:pos x="520" y="0"/>
                </a:cxn>
                <a:cxn ang="0">
                  <a:pos x="515" y="47"/>
                </a:cxn>
                <a:cxn ang="0">
                  <a:pos x="426" y="74"/>
                </a:cxn>
                <a:cxn ang="0">
                  <a:pos x="288" y="103"/>
                </a:cxn>
                <a:cxn ang="0">
                  <a:pos x="186" y="103"/>
                </a:cxn>
                <a:cxn ang="0">
                  <a:pos x="0" y="130"/>
                </a:cxn>
                <a:cxn ang="0">
                  <a:pos x="46" y="97"/>
                </a:cxn>
              </a:cxnLst>
              <a:rect l="0" t="0" r="r" b="b"/>
              <a:pathLst>
                <a:path w="520" h="130">
                  <a:moveTo>
                    <a:pt x="46" y="97"/>
                  </a:moveTo>
                  <a:lnTo>
                    <a:pt x="112" y="88"/>
                  </a:lnTo>
                  <a:lnTo>
                    <a:pt x="353" y="56"/>
                  </a:lnTo>
                  <a:lnTo>
                    <a:pt x="520" y="0"/>
                  </a:lnTo>
                  <a:lnTo>
                    <a:pt x="515" y="47"/>
                  </a:lnTo>
                  <a:lnTo>
                    <a:pt x="426" y="74"/>
                  </a:lnTo>
                  <a:lnTo>
                    <a:pt x="288" y="103"/>
                  </a:lnTo>
                  <a:lnTo>
                    <a:pt x="186" y="103"/>
                  </a:lnTo>
                  <a:lnTo>
                    <a:pt x="0" y="130"/>
                  </a:lnTo>
                  <a:lnTo>
                    <a:pt x="46" y="97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6477" y="2534"/>
              <a:ext cx="207" cy="104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6" y="0"/>
                </a:cxn>
                <a:cxn ang="0">
                  <a:pos x="190" y="80"/>
                </a:cxn>
                <a:cxn ang="0">
                  <a:pos x="413" y="210"/>
                </a:cxn>
                <a:cxn ang="0">
                  <a:pos x="348" y="210"/>
                </a:cxn>
                <a:cxn ang="0">
                  <a:pos x="181" y="121"/>
                </a:cxn>
                <a:cxn ang="0">
                  <a:pos x="0" y="5"/>
                </a:cxn>
              </a:cxnLst>
              <a:rect l="0" t="0" r="r" b="b"/>
              <a:pathLst>
                <a:path w="413" h="210">
                  <a:moveTo>
                    <a:pt x="0" y="5"/>
                  </a:moveTo>
                  <a:lnTo>
                    <a:pt x="66" y="0"/>
                  </a:lnTo>
                  <a:lnTo>
                    <a:pt x="190" y="80"/>
                  </a:lnTo>
                  <a:lnTo>
                    <a:pt x="413" y="210"/>
                  </a:lnTo>
                  <a:lnTo>
                    <a:pt x="348" y="210"/>
                  </a:lnTo>
                  <a:lnTo>
                    <a:pt x="181" y="12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6554" y="2515"/>
              <a:ext cx="234" cy="49"/>
            </a:xfrm>
            <a:custGeom>
              <a:avLst/>
              <a:gdLst/>
              <a:ahLst/>
              <a:cxnLst>
                <a:cxn ang="0">
                  <a:pos x="352" y="43"/>
                </a:cxn>
                <a:cxn ang="0">
                  <a:pos x="469" y="0"/>
                </a:cxn>
                <a:cxn ang="0">
                  <a:pos x="469" y="43"/>
                </a:cxn>
                <a:cxn ang="0">
                  <a:pos x="375" y="69"/>
                </a:cxn>
                <a:cxn ang="0">
                  <a:pos x="256" y="69"/>
                </a:cxn>
                <a:cxn ang="0">
                  <a:pos x="93" y="98"/>
                </a:cxn>
                <a:cxn ang="0">
                  <a:pos x="0" y="89"/>
                </a:cxn>
                <a:cxn ang="0">
                  <a:pos x="135" y="80"/>
                </a:cxn>
                <a:cxn ang="0">
                  <a:pos x="352" y="43"/>
                </a:cxn>
              </a:cxnLst>
              <a:rect l="0" t="0" r="r" b="b"/>
              <a:pathLst>
                <a:path w="469" h="98">
                  <a:moveTo>
                    <a:pt x="352" y="43"/>
                  </a:moveTo>
                  <a:lnTo>
                    <a:pt x="469" y="0"/>
                  </a:lnTo>
                  <a:lnTo>
                    <a:pt x="469" y="43"/>
                  </a:lnTo>
                  <a:lnTo>
                    <a:pt x="375" y="69"/>
                  </a:lnTo>
                  <a:lnTo>
                    <a:pt x="256" y="69"/>
                  </a:lnTo>
                  <a:lnTo>
                    <a:pt x="93" y="98"/>
                  </a:lnTo>
                  <a:lnTo>
                    <a:pt x="0" y="89"/>
                  </a:lnTo>
                  <a:lnTo>
                    <a:pt x="135" y="80"/>
                  </a:lnTo>
                  <a:lnTo>
                    <a:pt x="352" y="43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6781" y="2543"/>
              <a:ext cx="28" cy="6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1" y="61"/>
                </a:cxn>
                <a:cxn ang="0">
                  <a:pos x="55" y="126"/>
                </a:cxn>
                <a:cxn ang="0">
                  <a:pos x="23" y="111"/>
                </a:cxn>
                <a:cxn ang="0">
                  <a:pos x="0" y="4"/>
                </a:cxn>
                <a:cxn ang="0">
                  <a:pos x="32" y="0"/>
                </a:cxn>
              </a:cxnLst>
              <a:rect l="0" t="0" r="r" b="b"/>
              <a:pathLst>
                <a:path w="55" h="126">
                  <a:moveTo>
                    <a:pt x="32" y="0"/>
                  </a:moveTo>
                  <a:lnTo>
                    <a:pt x="41" y="61"/>
                  </a:lnTo>
                  <a:lnTo>
                    <a:pt x="55" y="126"/>
                  </a:lnTo>
                  <a:lnTo>
                    <a:pt x="23" y="111"/>
                  </a:lnTo>
                  <a:lnTo>
                    <a:pt x="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03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6751" y="2552"/>
              <a:ext cx="40" cy="4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79" y="98"/>
                </a:cxn>
                <a:cxn ang="0">
                  <a:pos x="38" y="93"/>
                </a:cxn>
                <a:cxn ang="0">
                  <a:pos x="0" y="9"/>
                </a:cxn>
                <a:cxn ang="0">
                  <a:pos x="38" y="0"/>
                </a:cxn>
              </a:cxnLst>
              <a:rect l="0" t="0" r="r" b="b"/>
              <a:pathLst>
                <a:path w="79" h="98">
                  <a:moveTo>
                    <a:pt x="38" y="0"/>
                  </a:moveTo>
                  <a:lnTo>
                    <a:pt x="79" y="98"/>
                  </a:lnTo>
                  <a:lnTo>
                    <a:pt x="38" y="93"/>
                  </a:lnTo>
                  <a:lnTo>
                    <a:pt x="0" y="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6707" y="2557"/>
              <a:ext cx="37" cy="49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74" y="99"/>
                </a:cxn>
                <a:cxn ang="0">
                  <a:pos x="42" y="93"/>
                </a:cxn>
                <a:cxn ang="0">
                  <a:pos x="0" y="0"/>
                </a:cxn>
                <a:cxn ang="0">
                  <a:pos x="37" y="14"/>
                </a:cxn>
              </a:cxnLst>
              <a:rect l="0" t="0" r="r" b="b"/>
              <a:pathLst>
                <a:path w="74" h="99">
                  <a:moveTo>
                    <a:pt x="37" y="14"/>
                  </a:moveTo>
                  <a:lnTo>
                    <a:pt x="74" y="99"/>
                  </a:lnTo>
                  <a:lnTo>
                    <a:pt x="42" y="93"/>
                  </a:lnTo>
                  <a:lnTo>
                    <a:pt x="0" y="0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6674" y="2566"/>
              <a:ext cx="45" cy="45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1" y="33"/>
                </a:cxn>
                <a:cxn ang="0">
                  <a:pos x="88" y="89"/>
                </a:cxn>
                <a:cxn ang="0">
                  <a:pos x="47" y="80"/>
                </a:cxn>
                <a:cxn ang="0">
                  <a:pos x="0" y="0"/>
                </a:cxn>
                <a:cxn ang="0">
                  <a:pos x="38" y="0"/>
                </a:cxn>
              </a:cxnLst>
              <a:rect l="0" t="0" r="r" b="b"/>
              <a:pathLst>
                <a:path w="88" h="89">
                  <a:moveTo>
                    <a:pt x="38" y="0"/>
                  </a:moveTo>
                  <a:lnTo>
                    <a:pt x="61" y="33"/>
                  </a:lnTo>
                  <a:lnTo>
                    <a:pt x="88" y="89"/>
                  </a:lnTo>
                  <a:lnTo>
                    <a:pt x="47" y="80"/>
                  </a:lnTo>
                  <a:lnTo>
                    <a:pt x="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6638" y="2561"/>
              <a:ext cx="48" cy="4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4" y="57"/>
                </a:cxn>
                <a:cxn ang="0">
                  <a:pos x="98" y="95"/>
                </a:cxn>
                <a:cxn ang="0">
                  <a:pos x="32" y="75"/>
                </a:cxn>
                <a:cxn ang="0">
                  <a:pos x="0" y="10"/>
                </a:cxn>
                <a:cxn ang="0">
                  <a:pos x="32" y="0"/>
                </a:cxn>
              </a:cxnLst>
              <a:rect l="0" t="0" r="r" b="b"/>
              <a:pathLst>
                <a:path w="98" h="95">
                  <a:moveTo>
                    <a:pt x="32" y="0"/>
                  </a:moveTo>
                  <a:lnTo>
                    <a:pt x="64" y="57"/>
                  </a:lnTo>
                  <a:lnTo>
                    <a:pt x="98" y="95"/>
                  </a:lnTo>
                  <a:lnTo>
                    <a:pt x="32" y="75"/>
                  </a:lnTo>
                  <a:lnTo>
                    <a:pt x="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6362" y="2534"/>
              <a:ext cx="106" cy="55"/>
            </a:xfrm>
            <a:custGeom>
              <a:avLst/>
              <a:gdLst/>
              <a:ahLst/>
              <a:cxnLst>
                <a:cxn ang="0">
                  <a:pos x="163" y="42"/>
                </a:cxn>
                <a:cxn ang="0">
                  <a:pos x="135" y="31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79" y="27"/>
                </a:cxn>
                <a:cxn ang="0">
                  <a:pos x="140" y="89"/>
                </a:cxn>
                <a:cxn ang="0">
                  <a:pos x="213" y="112"/>
                </a:cxn>
                <a:cxn ang="0">
                  <a:pos x="163" y="42"/>
                </a:cxn>
              </a:cxnLst>
              <a:rect l="0" t="0" r="r" b="b"/>
              <a:pathLst>
                <a:path w="213" h="112">
                  <a:moveTo>
                    <a:pt x="163" y="42"/>
                  </a:moveTo>
                  <a:lnTo>
                    <a:pt x="135" y="31"/>
                  </a:lnTo>
                  <a:lnTo>
                    <a:pt x="79" y="0"/>
                  </a:lnTo>
                  <a:lnTo>
                    <a:pt x="0" y="0"/>
                  </a:lnTo>
                  <a:lnTo>
                    <a:pt x="79" y="27"/>
                  </a:lnTo>
                  <a:lnTo>
                    <a:pt x="140" y="89"/>
                  </a:lnTo>
                  <a:lnTo>
                    <a:pt x="213" y="112"/>
                  </a:lnTo>
                  <a:lnTo>
                    <a:pt x="163" y="42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6324" y="2543"/>
              <a:ext cx="144" cy="6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07" y="32"/>
                </a:cxn>
                <a:cxn ang="0">
                  <a:pos x="176" y="70"/>
                </a:cxn>
                <a:cxn ang="0">
                  <a:pos x="287" y="126"/>
                </a:cxn>
                <a:cxn ang="0">
                  <a:pos x="214" y="120"/>
                </a:cxn>
                <a:cxn ang="0">
                  <a:pos x="143" y="79"/>
                </a:cxn>
                <a:cxn ang="0">
                  <a:pos x="0" y="36"/>
                </a:cxn>
                <a:cxn ang="0">
                  <a:pos x="33" y="0"/>
                </a:cxn>
              </a:cxnLst>
              <a:rect l="0" t="0" r="r" b="b"/>
              <a:pathLst>
                <a:path w="287" h="126">
                  <a:moveTo>
                    <a:pt x="33" y="0"/>
                  </a:moveTo>
                  <a:lnTo>
                    <a:pt x="107" y="32"/>
                  </a:lnTo>
                  <a:lnTo>
                    <a:pt x="176" y="70"/>
                  </a:lnTo>
                  <a:lnTo>
                    <a:pt x="287" y="126"/>
                  </a:lnTo>
                  <a:lnTo>
                    <a:pt x="214" y="120"/>
                  </a:lnTo>
                  <a:lnTo>
                    <a:pt x="143" y="79"/>
                  </a:lnTo>
                  <a:lnTo>
                    <a:pt x="0" y="3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6306" y="2554"/>
              <a:ext cx="139" cy="61"/>
            </a:xfrm>
            <a:custGeom>
              <a:avLst/>
              <a:gdLst/>
              <a:ahLst/>
              <a:cxnLst>
                <a:cxn ang="0">
                  <a:pos x="107" y="47"/>
                </a:cxn>
                <a:cxn ang="0">
                  <a:pos x="242" y="103"/>
                </a:cxn>
                <a:cxn ang="0">
                  <a:pos x="278" y="122"/>
                </a:cxn>
                <a:cxn ang="0">
                  <a:pos x="208" y="108"/>
                </a:cxn>
                <a:cxn ang="0">
                  <a:pos x="88" y="70"/>
                </a:cxn>
                <a:cxn ang="0">
                  <a:pos x="0" y="42"/>
                </a:cxn>
                <a:cxn ang="0">
                  <a:pos x="23" y="0"/>
                </a:cxn>
                <a:cxn ang="0">
                  <a:pos x="107" y="47"/>
                </a:cxn>
              </a:cxnLst>
              <a:rect l="0" t="0" r="r" b="b"/>
              <a:pathLst>
                <a:path w="278" h="122">
                  <a:moveTo>
                    <a:pt x="107" y="47"/>
                  </a:moveTo>
                  <a:lnTo>
                    <a:pt x="242" y="103"/>
                  </a:lnTo>
                  <a:lnTo>
                    <a:pt x="278" y="122"/>
                  </a:lnTo>
                  <a:lnTo>
                    <a:pt x="208" y="108"/>
                  </a:lnTo>
                  <a:lnTo>
                    <a:pt x="88" y="70"/>
                  </a:lnTo>
                  <a:lnTo>
                    <a:pt x="0" y="42"/>
                  </a:lnTo>
                  <a:lnTo>
                    <a:pt x="23" y="0"/>
                  </a:lnTo>
                  <a:lnTo>
                    <a:pt x="107" y="47"/>
                  </a:lnTo>
                  <a:close/>
                </a:path>
              </a:pathLst>
            </a:custGeom>
            <a:solidFill>
              <a:srgbClr val="3023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6188" y="2358"/>
              <a:ext cx="174" cy="264"/>
            </a:xfrm>
            <a:custGeom>
              <a:avLst/>
              <a:gdLst/>
              <a:ahLst/>
              <a:cxnLst>
                <a:cxn ang="0">
                  <a:pos x="311" y="5"/>
                </a:cxn>
                <a:cxn ang="0">
                  <a:pos x="283" y="70"/>
                </a:cxn>
                <a:cxn ang="0">
                  <a:pos x="208" y="211"/>
                </a:cxn>
                <a:cxn ang="0">
                  <a:pos x="144" y="313"/>
                </a:cxn>
                <a:cxn ang="0">
                  <a:pos x="92" y="411"/>
                </a:cxn>
                <a:cxn ang="0">
                  <a:pos x="0" y="486"/>
                </a:cxn>
                <a:cxn ang="0">
                  <a:pos x="0" y="528"/>
                </a:cxn>
                <a:cxn ang="0">
                  <a:pos x="64" y="472"/>
                </a:cxn>
                <a:cxn ang="0">
                  <a:pos x="162" y="327"/>
                </a:cxn>
                <a:cxn ang="0">
                  <a:pos x="213" y="252"/>
                </a:cxn>
                <a:cxn ang="0">
                  <a:pos x="277" y="136"/>
                </a:cxn>
                <a:cxn ang="0">
                  <a:pos x="347" y="0"/>
                </a:cxn>
                <a:cxn ang="0">
                  <a:pos x="311" y="5"/>
                </a:cxn>
              </a:cxnLst>
              <a:rect l="0" t="0" r="r" b="b"/>
              <a:pathLst>
                <a:path w="347" h="528">
                  <a:moveTo>
                    <a:pt x="311" y="5"/>
                  </a:moveTo>
                  <a:lnTo>
                    <a:pt x="283" y="70"/>
                  </a:lnTo>
                  <a:lnTo>
                    <a:pt x="208" y="211"/>
                  </a:lnTo>
                  <a:lnTo>
                    <a:pt x="144" y="313"/>
                  </a:lnTo>
                  <a:lnTo>
                    <a:pt x="92" y="411"/>
                  </a:lnTo>
                  <a:lnTo>
                    <a:pt x="0" y="486"/>
                  </a:lnTo>
                  <a:lnTo>
                    <a:pt x="0" y="528"/>
                  </a:lnTo>
                  <a:lnTo>
                    <a:pt x="64" y="472"/>
                  </a:lnTo>
                  <a:lnTo>
                    <a:pt x="162" y="327"/>
                  </a:lnTo>
                  <a:lnTo>
                    <a:pt x="213" y="252"/>
                  </a:lnTo>
                  <a:lnTo>
                    <a:pt x="277" y="136"/>
                  </a:lnTo>
                  <a:lnTo>
                    <a:pt x="347" y="0"/>
                  </a:lnTo>
                  <a:lnTo>
                    <a:pt x="311" y="5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6209" y="2348"/>
              <a:ext cx="173" cy="265"/>
            </a:xfrm>
            <a:custGeom>
              <a:avLst/>
              <a:gdLst/>
              <a:ahLst/>
              <a:cxnLst>
                <a:cxn ang="0">
                  <a:pos x="311" y="6"/>
                </a:cxn>
                <a:cxn ang="0">
                  <a:pos x="283" y="71"/>
                </a:cxn>
                <a:cxn ang="0">
                  <a:pos x="209" y="211"/>
                </a:cxn>
                <a:cxn ang="0">
                  <a:pos x="144" y="315"/>
                </a:cxn>
                <a:cxn ang="0">
                  <a:pos x="93" y="413"/>
                </a:cxn>
                <a:cxn ang="0">
                  <a:pos x="0" y="487"/>
                </a:cxn>
                <a:cxn ang="0">
                  <a:pos x="0" y="530"/>
                </a:cxn>
                <a:cxn ang="0">
                  <a:pos x="66" y="474"/>
                </a:cxn>
                <a:cxn ang="0">
                  <a:pos x="162" y="329"/>
                </a:cxn>
                <a:cxn ang="0">
                  <a:pos x="213" y="254"/>
                </a:cxn>
                <a:cxn ang="0">
                  <a:pos x="279" y="136"/>
                </a:cxn>
                <a:cxn ang="0">
                  <a:pos x="348" y="0"/>
                </a:cxn>
                <a:cxn ang="0">
                  <a:pos x="311" y="6"/>
                </a:cxn>
              </a:cxnLst>
              <a:rect l="0" t="0" r="r" b="b"/>
              <a:pathLst>
                <a:path w="348" h="530">
                  <a:moveTo>
                    <a:pt x="311" y="6"/>
                  </a:moveTo>
                  <a:lnTo>
                    <a:pt x="283" y="71"/>
                  </a:lnTo>
                  <a:lnTo>
                    <a:pt x="209" y="211"/>
                  </a:lnTo>
                  <a:lnTo>
                    <a:pt x="144" y="315"/>
                  </a:lnTo>
                  <a:lnTo>
                    <a:pt x="93" y="413"/>
                  </a:lnTo>
                  <a:lnTo>
                    <a:pt x="0" y="487"/>
                  </a:lnTo>
                  <a:lnTo>
                    <a:pt x="0" y="530"/>
                  </a:lnTo>
                  <a:lnTo>
                    <a:pt x="66" y="474"/>
                  </a:lnTo>
                  <a:lnTo>
                    <a:pt x="162" y="329"/>
                  </a:lnTo>
                  <a:lnTo>
                    <a:pt x="213" y="254"/>
                  </a:lnTo>
                  <a:lnTo>
                    <a:pt x="279" y="136"/>
                  </a:lnTo>
                  <a:lnTo>
                    <a:pt x="348" y="0"/>
                  </a:lnTo>
                  <a:lnTo>
                    <a:pt x="311" y="6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6206" y="2374"/>
              <a:ext cx="174" cy="264"/>
            </a:xfrm>
            <a:custGeom>
              <a:avLst/>
              <a:gdLst/>
              <a:ahLst/>
              <a:cxnLst>
                <a:cxn ang="0">
                  <a:pos x="311" y="5"/>
                </a:cxn>
                <a:cxn ang="0">
                  <a:pos x="284" y="70"/>
                </a:cxn>
                <a:cxn ang="0">
                  <a:pos x="209" y="211"/>
                </a:cxn>
                <a:cxn ang="0">
                  <a:pos x="144" y="313"/>
                </a:cxn>
                <a:cxn ang="0">
                  <a:pos x="94" y="412"/>
                </a:cxn>
                <a:cxn ang="0">
                  <a:pos x="0" y="487"/>
                </a:cxn>
                <a:cxn ang="0">
                  <a:pos x="0" y="529"/>
                </a:cxn>
                <a:cxn ang="0">
                  <a:pos x="65" y="473"/>
                </a:cxn>
                <a:cxn ang="0">
                  <a:pos x="163" y="328"/>
                </a:cxn>
                <a:cxn ang="0">
                  <a:pos x="214" y="254"/>
                </a:cxn>
                <a:cxn ang="0">
                  <a:pos x="279" y="136"/>
                </a:cxn>
                <a:cxn ang="0">
                  <a:pos x="348" y="0"/>
                </a:cxn>
                <a:cxn ang="0">
                  <a:pos x="311" y="5"/>
                </a:cxn>
              </a:cxnLst>
              <a:rect l="0" t="0" r="r" b="b"/>
              <a:pathLst>
                <a:path w="348" h="529">
                  <a:moveTo>
                    <a:pt x="311" y="5"/>
                  </a:moveTo>
                  <a:lnTo>
                    <a:pt x="284" y="70"/>
                  </a:lnTo>
                  <a:lnTo>
                    <a:pt x="209" y="211"/>
                  </a:lnTo>
                  <a:lnTo>
                    <a:pt x="144" y="313"/>
                  </a:lnTo>
                  <a:lnTo>
                    <a:pt x="94" y="412"/>
                  </a:lnTo>
                  <a:lnTo>
                    <a:pt x="0" y="487"/>
                  </a:lnTo>
                  <a:lnTo>
                    <a:pt x="0" y="529"/>
                  </a:lnTo>
                  <a:lnTo>
                    <a:pt x="65" y="473"/>
                  </a:lnTo>
                  <a:lnTo>
                    <a:pt x="163" y="328"/>
                  </a:lnTo>
                  <a:lnTo>
                    <a:pt x="214" y="254"/>
                  </a:lnTo>
                  <a:lnTo>
                    <a:pt x="279" y="136"/>
                  </a:lnTo>
                  <a:lnTo>
                    <a:pt x="348" y="0"/>
                  </a:lnTo>
                  <a:lnTo>
                    <a:pt x="311" y="5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6215" y="2383"/>
              <a:ext cx="174" cy="265"/>
            </a:xfrm>
            <a:custGeom>
              <a:avLst/>
              <a:gdLst/>
              <a:ahLst/>
              <a:cxnLst>
                <a:cxn ang="0">
                  <a:pos x="311" y="4"/>
                </a:cxn>
                <a:cxn ang="0">
                  <a:pos x="283" y="70"/>
                </a:cxn>
                <a:cxn ang="0">
                  <a:pos x="208" y="210"/>
                </a:cxn>
                <a:cxn ang="0">
                  <a:pos x="144" y="314"/>
                </a:cxn>
                <a:cxn ang="0">
                  <a:pos x="93" y="412"/>
                </a:cxn>
                <a:cxn ang="0">
                  <a:pos x="0" y="487"/>
                </a:cxn>
                <a:cxn ang="0">
                  <a:pos x="0" y="529"/>
                </a:cxn>
                <a:cxn ang="0">
                  <a:pos x="66" y="472"/>
                </a:cxn>
                <a:cxn ang="0">
                  <a:pos x="162" y="327"/>
                </a:cxn>
                <a:cxn ang="0">
                  <a:pos x="213" y="253"/>
                </a:cxn>
                <a:cxn ang="0">
                  <a:pos x="279" y="134"/>
                </a:cxn>
                <a:cxn ang="0">
                  <a:pos x="348" y="0"/>
                </a:cxn>
                <a:cxn ang="0">
                  <a:pos x="311" y="4"/>
                </a:cxn>
              </a:cxnLst>
              <a:rect l="0" t="0" r="r" b="b"/>
              <a:pathLst>
                <a:path w="348" h="529">
                  <a:moveTo>
                    <a:pt x="311" y="4"/>
                  </a:moveTo>
                  <a:lnTo>
                    <a:pt x="283" y="70"/>
                  </a:lnTo>
                  <a:lnTo>
                    <a:pt x="208" y="210"/>
                  </a:lnTo>
                  <a:lnTo>
                    <a:pt x="144" y="314"/>
                  </a:lnTo>
                  <a:lnTo>
                    <a:pt x="93" y="412"/>
                  </a:lnTo>
                  <a:lnTo>
                    <a:pt x="0" y="487"/>
                  </a:lnTo>
                  <a:lnTo>
                    <a:pt x="0" y="529"/>
                  </a:lnTo>
                  <a:lnTo>
                    <a:pt x="66" y="472"/>
                  </a:lnTo>
                  <a:lnTo>
                    <a:pt x="162" y="327"/>
                  </a:lnTo>
                  <a:lnTo>
                    <a:pt x="213" y="253"/>
                  </a:lnTo>
                  <a:lnTo>
                    <a:pt x="279" y="134"/>
                  </a:lnTo>
                  <a:lnTo>
                    <a:pt x="348" y="0"/>
                  </a:lnTo>
                  <a:lnTo>
                    <a:pt x="311" y="4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6227" y="2388"/>
              <a:ext cx="174" cy="265"/>
            </a:xfrm>
            <a:custGeom>
              <a:avLst/>
              <a:gdLst/>
              <a:ahLst/>
              <a:cxnLst>
                <a:cxn ang="0">
                  <a:pos x="311" y="5"/>
                </a:cxn>
                <a:cxn ang="0">
                  <a:pos x="283" y="70"/>
                </a:cxn>
                <a:cxn ang="0">
                  <a:pos x="210" y="210"/>
                </a:cxn>
                <a:cxn ang="0">
                  <a:pos x="144" y="313"/>
                </a:cxn>
                <a:cxn ang="0">
                  <a:pos x="93" y="411"/>
                </a:cxn>
                <a:cxn ang="0">
                  <a:pos x="0" y="486"/>
                </a:cxn>
                <a:cxn ang="0">
                  <a:pos x="0" y="529"/>
                </a:cxn>
                <a:cxn ang="0">
                  <a:pos x="66" y="472"/>
                </a:cxn>
                <a:cxn ang="0">
                  <a:pos x="162" y="327"/>
                </a:cxn>
                <a:cxn ang="0">
                  <a:pos x="214" y="252"/>
                </a:cxn>
                <a:cxn ang="0">
                  <a:pos x="279" y="135"/>
                </a:cxn>
                <a:cxn ang="0">
                  <a:pos x="348" y="0"/>
                </a:cxn>
                <a:cxn ang="0">
                  <a:pos x="311" y="5"/>
                </a:cxn>
              </a:cxnLst>
              <a:rect l="0" t="0" r="r" b="b"/>
              <a:pathLst>
                <a:path w="348" h="529">
                  <a:moveTo>
                    <a:pt x="311" y="5"/>
                  </a:moveTo>
                  <a:lnTo>
                    <a:pt x="283" y="70"/>
                  </a:lnTo>
                  <a:lnTo>
                    <a:pt x="210" y="210"/>
                  </a:lnTo>
                  <a:lnTo>
                    <a:pt x="144" y="313"/>
                  </a:lnTo>
                  <a:lnTo>
                    <a:pt x="93" y="411"/>
                  </a:lnTo>
                  <a:lnTo>
                    <a:pt x="0" y="486"/>
                  </a:lnTo>
                  <a:lnTo>
                    <a:pt x="0" y="529"/>
                  </a:lnTo>
                  <a:lnTo>
                    <a:pt x="66" y="472"/>
                  </a:lnTo>
                  <a:lnTo>
                    <a:pt x="162" y="327"/>
                  </a:lnTo>
                  <a:lnTo>
                    <a:pt x="214" y="252"/>
                  </a:lnTo>
                  <a:lnTo>
                    <a:pt x="279" y="135"/>
                  </a:lnTo>
                  <a:lnTo>
                    <a:pt x="348" y="0"/>
                  </a:lnTo>
                  <a:lnTo>
                    <a:pt x="311" y="5"/>
                  </a:lnTo>
                  <a:close/>
                </a:path>
              </a:pathLst>
            </a:custGeom>
            <a:solidFill>
              <a:srgbClr val="42352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6244" y="2353"/>
              <a:ext cx="122" cy="192"/>
            </a:xfrm>
            <a:custGeom>
              <a:avLst/>
              <a:gdLst/>
              <a:ahLst/>
              <a:cxnLst>
                <a:cxn ang="0">
                  <a:pos x="209" y="0"/>
                </a:cxn>
                <a:cxn ang="0">
                  <a:pos x="190" y="32"/>
                </a:cxn>
                <a:cxn ang="0">
                  <a:pos x="129" y="163"/>
                </a:cxn>
                <a:cxn ang="0">
                  <a:pos x="60" y="270"/>
                </a:cxn>
                <a:cxn ang="0">
                  <a:pos x="0" y="383"/>
                </a:cxn>
                <a:cxn ang="0">
                  <a:pos x="56" y="318"/>
                </a:cxn>
                <a:cxn ang="0">
                  <a:pos x="88" y="257"/>
                </a:cxn>
                <a:cxn ang="0">
                  <a:pos x="177" y="134"/>
                </a:cxn>
                <a:cxn ang="0">
                  <a:pos x="246" y="4"/>
                </a:cxn>
                <a:cxn ang="0">
                  <a:pos x="209" y="0"/>
                </a:cxn>
              </a:cxnLst>
              <a:rect l="0" t="0" r="r" b="b"/>
              <a:pathLst>
                <a:path w="246" h="383">
                  <a:moveTo>
                    <a:pt x="209" y="0"/>
                  </a:moveTo>
                  <a:lnTo>
                    <a:pt x="190" y="32"/>
                  </a:lnTo>
                  <a:lnTo>
                    <a:pt x="129" y="163"/>
                  </a:lnTo>
                  <a:lnTo>
                    <a:pt x="60" y="270"/>
                  </a:lnTo>
                  <a:lnTo>
                    <a:pt x="0" y="383"/>
                  </a:lnTo>
                  <a:lnTo>
                    <a:pt x="56" y="318"/>
                  </a:lnTo>
                  <a:lnTo>
                    <a:pt x="88" y="257"/>
                  </a:lnTo>
                  <a:lnTo>
                    <a:pt x="177" y="134"/>
                  </a:lnTo>
                  <a:lnTo>
                    <a:pt x="246" y="4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6264" y="2344"/>
              <a:ext cx="123" cy="192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90" y="34"/>
                </a:cxn>
                <a:cxn ang="0">
                  <a:pos x="130" y="165"/>
                </a:cxn>
                <a:cxn ang="0">
                  <a:pos x="60" y="272"/>
                </a:cxn>
                <a:cxn ang="0">
                  <a:pos x="0" y="385"/>
                </a:cxn>
                <a:cxn ang="0">
                  <a:pos x="55" y="319"/>
                </a:cxn>
                <a:cxn ang="0">
                  <a:pos x="87" y="258"/>
                </a:cxn>
                <a:cxn ang="0">
                  <a:pos x="176" y="136"/>
                </a:cxn>
                <a:cxn ang="0">
                  <a:pos x="245" y="5"/>
                </a:cxn>
                <a:cxn ang="0">
                  <a:pos x="208" y="0"/>
                </a:cxn>
              </a:cxnLst>
              <a:rect l="0" t="0" r="r" b="b"/>
              <a:pathLst>
                <a:path w="245" h="385">
                  <a:moveTo>
                    <a:pt x="208" y="0"/>
                  </a:moveTo>
                  <a:lnTo>
                    <a:pt x="190" y="34"/>
                  </a:lnTo>
                  <a:lnTo>
                    <a:pt x="130" y="165"/>
                  </a:lnTo>
                  <a:lnTo>
                    <a:pt x="60" y="272"/>
                  </a:lnTo>
                  <a:lnTo>
                    <a:pt x="0" y="385"/>
                  </a:lnTo>
                  <a:lnTo>
                    <a:pt x="55" y="319"/>
                  </a:lnTo>
                  <a:lnTo>
                    <a:pt x="87" y="258"/>
                  </a:lnTo>
                  <a:lnTo>
                    <a:pt x="176" y="136"/>
                  </a:lnTo>
                  <a:lnTo>
                    <a:pt x="245" y="5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6262" y="2369"/>
              <a:ext cx="123" cy="192"/>
            </a:xfrm>
            <a:custGeom>
              <a:avLst/>
              <a:gdLst/>
              <a:ahLst/>
              <a:cxnLst>
                <a:cxn ang="0">
                  <a:pos x="209" y="0"/>
                </a:cxn>
                <a:cxn ang="0">
                  <a:pos x="190" y="32"/>
                </a:cxn>
                <a:cxn ang="0">
                  <a:pos x="129" y="162"/>
                </a:cxn>
                <a:cxn ang="0">
                  <a:pos x="60" y="272"/>
                </a:cxn>
                <a:cxn ang="0">
                  <a:pos x="0" y="383"/>
                </a:cxn>
                <a:cxn ang="0">
                  <a:pos x="55" y="318"/>
                </a:cxn>
                <a:cxn ang="0">
                  <a:pos x="88" y="258"/>
                </a:cxn>
                <a:cxn ang="0">
                  <a:pos x="176" y="136"/>
                </a:cxn>
                <a:cxn ang="0">
                  <a:pos x="245" y="5"/>
                </a:cxn>
                <a:cxn ang="0">
                  <a:pos x="209" y="0"/>
                </a:cxn>
              </a:cxnLst>
              <a:rect l="0" t="0" r="r" b="b"/>
              <a:pathLst>
                <a:path w="245" h="383">
                  <a:moveTo>
                    <a:pt x="209" y="0"/>
                  </a:moveTo>
                  <a:lnTo>
                    <a:pt x="190" y="32"/>
                  </a:lnTo>
                  <a:lnTo>
                    <a:pt x="129" y="162"/>
                  </a:lnTo>
                  <a:lnTo>
                    <a:pt x="60" y="272"/>
                  </a:lnTo>
                  <a:lnTo>
                    <a:pt x="0" y="383"/>
                  </a:lnTo>
                  <a:lnTo>
                    <a:pt x="55" y="318"/>
                  </a:lnTo>
                  <a:lnTo>
                    <a:pt x="88" y="258"/>
                  </a:lnTo>
                  <a:lnTo>
                    <a:pt x="176" y="136"/>
                  </a:lnTo>
                  <a:lnTo>
                    <a:pt x="245" y="5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6271" y="2379"/>
              <a:ext cx="123" cy="192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90" y="34"/>
                </a:cxn>
                <a:cxn ang="0">
                  <a:pos x="130" y="165"/>
                </a:cxn>
                <a:cxn ang="0">
                  <a:pos x="59" y="272"/>
                </a:cxn>
                <a:cxn ang="0">
                  <a:pos x="0" y="385"/>
                </a:cxn>
                <a:cxn ang="0">
                  <a:pos x="55" y="319"/>
                </a:cxn>
                <a:cxn ang="0">
                  <a:pos x="87" y="258"/>
                </a:cxn>
                <a:cxn ang="0">
                  <a:pos x="176" y="136"/>
                </a:cxn>
                <a:cxn ang="0">
                  <a:pos x="245" y="4"/>
                </a:cxn>
                <a:cxn ang="0">
                  <a:pos x="208" y="0"/>
                </a:cxn>
              </a:cxnLst>
              <a:rect l="0" t="0" r="r" b="b"/>
              <a:pathLst>
                <a:path w="245" h="385">
                  <a:moveTo>
                    <a:pt x="208" y="0"/>
                  </a:moveTo>
                  <a:lnTo>
                    <a:pt x="190" y="34"/>
                  </a:lnTo>
                  <a:lnTo>
                    <a:pt x="130" y="165"/>
                  </a:lnTo>
                  <a:lnTo>
                    <a:pt x="59" y="272"/>
                  </a:lnTo>
                  <a:lnTo>
                    <a:pt x="0" y="385"/>
                  </a:lnTo>
                  <a:lnTo>
                    <a:pt x="55" y="319"/>
                  </a:lnTo>
                  <a:lnTo>
                    <a:pt x="87" y="258"/>
                  </a:lnTo>
                  <a:lnTo>
                    <a:pt x="176" y="136"/>
                  </a:lnTo>
                  <a:lnTo>
                    <a:pt x="245" y="4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6283" y="2383"/>
              <a:ext cx="122" cy="19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90" y="33"/>
                </a:cxn>
                <a:cxn ang="0">
                  <a:pos x="130" y="164"/>
                </a:cxn>
                <a:cxn ang="0">
                  <a:pos x="60" y="271"/>
                </a:cxn>
                <a:cxn ang="0">
                  <a:pos x="0" y="384"/>
                </a:cxn>
                <a:cxn ang="0">
                  <a:pos x="55" y="319"/>
                </a:cxn>
                <a:cxn ang="0">
                  <a:pos x="88" y="258"/>
                </a:cxn>
                <a:cxn ang="0">
                  <a:pos x="176" y="134"/>
                </a:cxn>
                <a:cxn ang="0">
                  <a:pos x="245" y="4"/>
                </a:cxn>
                <a:cxn ang="0">
                  <a:pos x="208" y="0"/>
                </a:cxn>
              </a:cxnLst>
              <a:rect l="0" t="0" r="r" b="b"/>
              <a:pathLst>
                <a:path w="245" h="384">
                  <a:moveTo>
                    <a:pt x="208" y="0"/>
                  </a:moveTo>
                  <a:lnTo>
                    <a:pt x="190" y="33"/>
                  </a:lnTo>
                  <a:lnTo>
                    <a:pt x="130" y="164"/>
                  </a:lnTo>
                  <a:lnTo>
                    <a:pt x="60" y="271"/>
                  </a:lnTo>
                  <a:lnTo>
                    <a:pt x="0" y="384"/>
                  </a:lnTo>
                  <a:lnTo>
                    <a:pt x="55" y="319"/>
                  </a:lnTo>
                  <a:lnTo>
                    <a:pt x="88" y="258"/>
                  </a:lnTo>
                  <a:lnTo>
                    <a:pt x="176" y="134"/>
                  </a:lnTo>
                  <a:lnTo>
                    <a:pt x="245" y="4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6294" y="2351"/>
              <a:ext cx="72" cy="124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88" y="65"/>
                </a:cxn>
                <a:cxn ang="0">
                  <a:pos x="37" y="159"/>
                </a:cxn>
                <a:cxn ang="0">
                  <a:pos x="4" y="199"/>
                </a:cxn>
                <a:cxn ang="0">
                  <a:pos x="0" y="248"/>
                </a:cxn>
                <a:cxn ang="0">
                  <a:pos x="18" y="214"/>
                </a:cxn>
                <a:cxn ang="0">
                  <a:pos x="55" y="150"/>
                </a:cxn>
                <a:cxn ang="0">
                  <a:pos x="144" y="5"/>
                </a:cxn>
                <a:cxn ang="0">
                  <a:pos x="141" y="4"/>
                </a:cxn>
                <a:cxn ang="0">
                  <a:pos x="136" y="2"/>
                </a:cxn>
                <a:cxn ang="0">
                  <a:pos x="129" y="1"/>
                </a:cxn>
                <a:cxn ang="0">
                  <a:pos x="121" y="0"/>
                </a:cxn>
              </a:cxnLst>
              <a:rect l="0" t="0" r="r" b="b"/>
              <a:pathLst>
                <a:path w="144" h="248">
                  <a:moveTo>
                    <a:pt x="121" y="0"/>
                  </a:moveTo>
                  <a:lnTo>
                    <a:pt x="88" y="65"/>
                  </a:lnTo>
                  <a:lnTo>
                    <a:pt x="37" y="159"/>
                  </a:lnTo>
                  <a:lnTo>
                    <a:pt x="4" y="199"/>
                  </a:lnTo>
                  <a:lnTo>
                    <a:pt x="0" y="248"/>
                  </a:lnTo>
                  <a:lnTo>
                    <a:pt x="18" y="214"/>
                  </a:lnTo>
                  <a:lnTo>
                    <a:pt x="55" y="150"/>
                  </a:lnTo>
                  <a:lnTo>
                    <a:pt x="144" y="5"/>
                  </a:lnTo>
                  <a:lnTo>
                    <a:pt x="141" y="4"/>
                  </a:lnTo>
                  <a:lnTo>
                    <a:pt x="136" y="2"/>
                  </a:lnTo>
                  <a:lnTo>
                    <a:pt x="129" y="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6315" y="2341"/>
              <a:ext cx="72" cy="125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89" y="65"/>
                </a:cxn>
                <a:cxn ang="0">
                  <a:pos x="38" y="158"/>
                </a:cxn>
                <a:cxn ang="0">
                  <a:pos x="5" y="201"/>
                </a:cxn>
                <a:cxn ang="0">
                  <a:pos x="0" y="248"/>
                </a:cxn>
                <a:cxn ang="0">
                  <a:pos x="19" y="215"/>
                </a:cxn>
                <a:cxn ang="0">
                  <a:pos x="57" y="149"/>
                </a:cxn>
                <a:cxn ang="0">
                  <a:pos x="144" y="4"/>
                </a:cxn>
                <a:cxn ang="0">
                  <a:pos x="142" y="3"/>
                </a:cxn>
                <a:cxn ang="0">
                  <a:pos x="136" y="2"/>
                </a:cxn>
                <a:cxn ang="0">
                  <a:pos x="129" y="1"/>
                </a:cxn>
                <a:cxn ang="0">
                  <a:pos x="121" y="0"/>
                </a:cxn>
              </a:cxnLst>
              <a:rect l="0" t="0" r="r" b="b"/>
              <a:pathLst>
                <a:path w="144" h="248">
                  <a:moveTo>
                    <a:pt x="121" y="0"/>
                  </a:moveTo>
                  <a:lnTo>
                    <a:pt x="89" y="65"/>
                  </a:lnTo>
                  <a:lnTo>
                    <a:pt x="38" y="158"/>
                  </a:lnTo>
                  <a:lnTo>
                    <a:pt x="5" y="201"/>
                  </a:lnTo>
                  <a:lnTo>
                    <a:pt x="0" y="248"/>
                  </a:lnTo>
                  <a:lnTo>
                    <a:pt x="19" y="215"/>
                  </a:lnTo>
                  <a:lnTo>
                    <a:pt x="57" y="149"/>
                  </a:lnTo>
                  <a:lnTo>
                    <a:pt x="144" y="4"/>
                  </a:lnTo>
                  <a:lnTo>
                    <a:pt x="142" y="3"/>
                  </a:lnTo>
                  <a:lnTo>
                    <a:pt x="136" y="2"/>
                  </a:lnTo>
                  <a:lnTo>
                    <a:pt x="129" y="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6313" y="2367"/>
              <a:ext cx="72" cy="12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" y="66"/>
                </a:cxn>
                <a:cxn ang="0">
                  <a:pos x="38" y="159"/>
                </a:cxn>
                <a:cxn ang="0">
                  <a:pos x="4" y="202"/>
                </a:cxn>
                <a:cxn ang="0">
                  <a:pos x="0" y="248"/>
                </a:cxn>
                <a:cxn ang="0">
                  <a:pos x="18" y="216"/>
                </a:cxn>
                <a:cxn ang="0">
                  <a:pos x="56" y="150"/>
                </a:cxn>
                <a:cxn ang="0">
                  <a:pos x="143" y="5"/>
                </a:cxn>
                <a:cxn ang="0">
                  <a:pos x="141" y="4"/>
                </a:cxn>
                <a:cxn ang="0">
                  <a:pos x="135" y="3"/>
                </a:cxn>
                <a:cxn ang="0">
                  <a:pos x="128" y="2"/>
                </a:cxn>
                <a:cxn ang="0">
                  <a:pos x="120" y="0"/>
                </a:cxn>
              </a:cxnLst>
              <a:rect l="0" t="0" r="r" b="b"/>
              <a:pathLst>
                <a:path w="143" h="248">
                  <a:moveTo>
                    <a:pt x="120" y="0"/>
                  </a:moveTo>
                  <a:lnTo>
                    <a:pt x="88" y="66"/>
                  </a:lnTo>
                  <a:lnTo>
                    <a:pt x="38" y="159"/>
                  </a:lnTo>
                  <a:lnTo>
                    <a:pt x="4" y="202"/>
                  </a:lnTo>
                  <a:lnTo>
                    <a:pt x="0" y="248"/>
                  </a:lnTo>
                  <a:lnTo>
                    <a:pt x="18" y="216"/>
                  </a:lnTo>
                  <a:lnTo>
                    <a:pt x="56" y="150"/>
                  </a:lnTo>
                  <a:lnTo>
                    <a:pt x="143" y="5"/>
                  </a:lnTo>
                  <a:lnTo>
                    <a:pt x="141" y="4"/>
                  </a:lnTo>
                  <a:lnTo>
                    <a:pt x="135" y="3"/>
                  </a:lnTo>
                  <a:lnTo>
                    <a:pt x="128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6322" y="2376"/>
              <a:ext cx="72" cy="125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89" y="65"/>
                </a:cxn>
                <a:cxn ang="0">
                  <a:pos x="38" y="159"/>
                </a:cxn>
                <a:cxn ang="0">
                  <a:pos x="5" y="200"/>
                </a:cxn>
                <a:cxn ang="0">
                  <a:pos x="0" y="249"/>
                </a:cxn>
                <a:cxn ang="0">
                  <a:pos x="20" y="215"/>
                </a:cxn>
                <a:cxn ang="0">
                  <a:pos x="56" y="148"/>
                </a:cxn>
                <a:cxn ang="0">
                  <a:pos x="144" y="4"/>
                </a:cxn>
                <a:cxn ang="0">
                  <a:pos x="142" y="3"/>
                </a:cxn>
                <a:cxn ang="0">
                  <a:pos x="136" y="2"/>
                </a:cxn>
                <a:cxn ang="0">
                  <a:pos x="129" y="1"/>
                </a:cxn>
                <a:cxn ang="0">
                  <a:pos x="121" y="0"/>
                </a:cxn>
              </a:cxnLst>
              <a:rect l="0" t="0" r="r" b="b"/>
              <a:pathLst>
                <a:path w="144" h="249">
                  <a:moveTo>
                    <a:pt x="121" y="0"/>
                  </a:moveTo>
                  <a:lnTo>
                    <a:pt x="89" y="65"/>
                  </a:lnTo>
                  <a:lnTo>
                    <a:pt x="38" y="159"/>
                  </a:lnTo>
                  <a:lnTo>
                    <a:pt x="5" y="200"/>
                  </a:lnTo>
                  <a:lnTo>
                    <a:pt x="0" y="249"/>
                  </a:lnTo>
                  <a:lnTo>
                    <a:pt x="20" y="215"/>
                  </a:lnTo>
                  <a:lnTo>
                    <a:pt x="56" y="148"/>
                  </a:lnTo>
                  <a:lnTo>
                    <a:pt x="144" y="4"/>
                  </a:lnTo>
                  <a:lnTo>
                    <a:pt x="142" y="3"/>
                  </a:lnTo>
                  <a:lnTo>
                    <a:pt x="136" y="2"/>
                  </a:lnTo>
                  <a:lnTo>
                    <a:pt x="129" y="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6334" y="2380"/>
              <a:ext cx="71" cy="125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" y="67"/>
                </a:cxn>
                <a:cxn ang="0">
                  <a:pos x="37" y="161"/>
                </a:cxn>
                <a:cxn ang="0">
                  <a:pos x="5" y="203"/>
                </a:cxn>
                <a:cxn ang="0">
                  <a:pos x="0" y="250"/>
                </a:cxn>
                <a:cxn ang="0">
                  <a:pos x="19" y="216"/>
                </a:cxn>
                <a:cxn ang="0">
                  <a:pos x="55" y="151"/>
                </a:cxn>
                <a:cxn ang="0">
                  <a:pos x="143" y="6"/>
                </a:cxn>
                <a:cxn ang="0">
                  <a:pos x="141" y="4"/>
                </a:cxn>
                <a:cxn ang="0">
                  <a:pos x="135" y="2"/>
                </a:cxn>
                <a:cxn ang="0">
                  <a:pos x="128" y="1"/>
                </a:cxn>
                <a:cxn ang="0">
                  <a:pos x="120" y="0"/>
                </a:cxn>
              </a:cxnLst>
              <a:rect l="0" t="0" r="r" b="b"/>
              <a:pathLst>
                <a:path w="143" h="250">
                  <a:moveTo>
                    <a:pt x="120" y="0"/>
                  </a:moveTo>
                  <a:lnTo>
                    <a:pt x="88" y="67"/>
                  </a:lnTo>
                  <a:lnTo>
                    <a:pt x="37" y="161"/>
                  </a:lnTo>
                  <a:lnTo>
                    <a:pt x="5" y="203"/>
                  </a:lnTo>
                  <a:lnTo>
                    <a:pt x="0" y="250"/>
                  </a:lnTo>
                  <a:lnTo>
                    <a:pt x="19" y="216"/>
                  </a:lnTo>
                  <a:lnTo>
                    <a:pt x="55" y="151"/>
                  </a:lnTo>
                  <a:lnTo>
                    <a:pt x="143" y="6"/>
                  </a:lnTo>
                  <a:lnTo>
                    <a:pt x="141" y="4"/>
                  </a:lnTo>
                  <a:lnTo>
                    <a:pt x="135" y="2"/>
                  </a:lnTo>
                  <a:lnTo>
                    <a:pt x="128" y="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6468" y="2257"/>
              <a:ext cx="68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75" y="14"/>
                </a:cxn>
                <a:cxn ang="0">
                  <a:pos x="135" y="57"/>
                </a:cxn>
                <a:cxn ang="0">
                  <a:pos x="94" y="71"/>
                </a:cxn>
                <a:cxn ang="0">
                  <a:pos x="42" y="37"/>
                </a:cxn>
                <a:cxn ang="0">
                  <a:pos x="0" y="0"/>
                </a:cxn>
              </a:cxnLst>
              <a:rect l="0" t="0" r="r" b="b"/>
              <a:pathLst>
                <a:path w="135" h="71">
                  <a:moveTo>
                    <a:pt x="0" y="0"/>
                  </a:moveTo>
                  <a:lnTo>
                    <a:pt x="33" y="0"/>
                  </a:lnTo>
                  <a:lnTo>
                    <a:pt x="75" y="14"/>
                  </a:lnTo>
                  <a:lnTo>
                    <a:pt x="135" y="57"/>
                  </a:lnTo>
                  <a:lnTo>
                    <a:pt x="94" y="71"/>
                  </a:lnTo>
                  <a:lnTo>
                    <a:pt x="42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99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6503" y="2246"/>
              <a:ext cx="6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5"/>
                </a:cxn>
                <a:cxn ang="0">
                  <a:pos x="69" y="37"/>
                </a:cxn>
                <a:cxn ang="0">
                  <a:pos x="124" y="66"/>
                </a:cxn>
                <a:cxn ang="0">
                  <a:pos x="83" y="66"/>
                </a:cxn>
                <a:cxn ang="0">
                  <a:pos x="18" y="19"/>
                </a:cxn>
                <a:cxn ang="0">
                  <a:pos x="0" y="0"/>
                </a:cxn>
              </a:cxnLst>
              <a:rect l="0" t="0" r="r" b="b"/>
              <a:pathLst>
                <a:path w="124" h="66">
                  <a:moveTo>
                    <a:pt x="0" y="0"/>
                  </a:moveTo>
                  <a:lnTo>
                    <a:pt x="37" y="5"/>
                  </a:lnTo>
                  <a:lnTo>
                    <a:pt x="69" y="37"/>
                  </a:lnTo>
                  <a:lnTo>
                    <a:pt x="124" y="66"/>
                  </a:lnTo>
                  <a:lnTo>
                    <a:pt x="83" y="66"/>
                  </a:lnTo>
                  <a:lnTo>
                    <a:pt x="18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99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6536" y="2241"/>
              <a:ext cx="62" cy="2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65" y="19"/>
                </a:cxn>
                <a:cxn ang="0">
                  <a:pos x="126" y="40"/>
                </a:cxn>
                <a:cxn ang="0">
                  <a:pos x="97" y="51"/>
                </a:cxn>
                <a:cxn ang="0">
                  <a:pos x="65" y="40"/>
                </a:cxn>
                <a:cxn ang="0">
                  <a:pos x="0" y="14"/>
                </a:cxn>
                <a:cxn ang="0">
                  <a:pos x="23" y="0"/>
                </a:cxn>
              </a:cxnLst>
              <a:rect l="0" t="0" r="r" b="b"/>
              <a:pathLst>
                <a:path w="126" h="51">
                  <a:moveTo>
                    <a:pt x="23" y="0"/>
                  </a:moveTo>
                  <a:lnTo>
                    <a:pt x="65" y="19"/>
                  </a:lnTo>
                  <a:lnTo>
                    <a:pt x="126" y="40"/>
                  </a:lnTo>
                  <a:lnTo>
                    <a:pt x="97" y="51"/>
                  </a:lnTo>
                  <a:lnTo>
                    <a:pt x="65" y="40"/>
                  </a:lnTo>
                  <a:lnTo>
                    <a:pt x="0" y="1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699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6566" y="2243"/>
              <a:ext cx="58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4"/>
                </a:cxn>
                <a:cxn ang="0">
                  <a:pos x="116" y="31"/>
                </a:cxn>
                <a:cxn ang="0">
                  <a:pos x="66" y="35"/>
                </a:cxn>
                <a:cxn ang="0">
                  <a:pos x="0" y="0"/>
                </a:cxn>
              </a:cxnLst>
              <a:rect l="0" t="0" r="r" b="b"/>
              <a:pathLst>
                <a:path w="116" h="35">
                  <a:moveTo>
                    <a:pt x="0" y="0"/>
                  </a:moveTo>
                  <a:lnTo>
                    <a:pt x="42" y="4"/>
                  </a:lnTo>
                  <a:lnTo>
                    <a:pt x="116" y="31"/>
                  </a:lnTo>
                  <a:lnTo>
                    <a:pt x="66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99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6601" y="2238"/>
              <a:ext cx="4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6"/>
                </a:cxn>
                <a:cxn ang="0">
                  <a:pos x="97" y="42"/>
                </a:cxn>
                <a:cxn ang="0">
                  <a:pos x="46" y="38"/>
                </a:cxn>
                <a:cxn ang="0">
                  <a:pos x="0" y="0"/>
                </a:cxn>
              </a:cxnLst>
              <a:rect l="0" t="0" r="r" b="b"/>
              <a:pathLst>
                <a:path w="97" h="42">
                  <a:moveTo>
                    <a:pt x="0" y="0"/>
                  </a:moveTo>
                  <a:lnTo>
                    <a:pt x="46" y="6"/>
                  </a:lnTo>
                  <a:lnTo>
                    <a:pt x="97" y="42"/>
                  </a:lnTo>
                  <a:lnTo>
                    <a:pt x="46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99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6443" y="2269"/>
              <a:ext cx="57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" y="34"/>
                </a:cxn>
                <a:cxn ang="0">
                  <a:pos x="115" y="71"/>
                </a:cxn>
                <a:cxn ang="0">
                  <a:pos x="92" y="79"/>
                </a:cxn>
                <a:cxn ang="0">
                  <a:pos x="50" y="48"/>
                </a:cxn>
                <a:cxn ang="0">
                  <a:pos x="0" y="0"/>
                </a:cxn>
              </a:cxnLst>
              <a:rect l="0" t="0" r="r" b="b"/>
              <a:pathLst>
                <a:path w="115" h="79">
                  <a:moveTo>
                    <a:pt x="0" y="0"/>
                  </a:moveTo>
                  <a:lnTo>
                    <a:pt x="83" y="34"/>
                  </a:lnTo>
                  <a:lnTo>
                    <a:pt x="115" y="71"/>
                  </a:lnTo>
                  <a:lnTo>
                    <a:pt x="92" y="79"/>
                  </a:lnTo>
                  <a:lnTo>
                    <a:pt x="5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6405" y="2290"/>
              <a:ext cx="63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125" y="46"/>
                </a:cxn>
                <a:cxn ang="0">
                  <a:pos x="79" y="56"/>
                </a:cxn>
                <a:cxn ang="0">
                  <a:pos x="0" y="0"/>
                </a:cxn>
              </a:cxnLst>
              <a:rect l="0" t="0" r="r" b="b"/>
              <a:pathLst>
                <a:path w="125" h="56">
                  <a:moveTo>
                    <a:pt x="0" y="0"/>
                  </a:moveTo>
                  <a:lnTo>
                    <a:pt x="43" y="0"/>
                  </a:lnTo>
                  <a:lnTo>
                    <a:pt x="125" y="46"/>
                  </a:lnTo>
                  <a:lnTo>
                    <a:pt x="79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6369" y="2308"/>
              <a:ext cx="53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107" y="39"/>
                </a:cxn>
                <a:cxn ang="0">
                  <a:pos x="69" y="44"/>
                </a:cxn>
                <a:cxn ang="0">
                  <a:pos x="0" y="0"/>
                </a:cxn>
              </a:cxnLst>
              <a:rect l="0" t="0" r="r" b="b"/>
              <a:pathLst>
                <a:path w="107" h="44">
                  <a:moveTo>
                    <a:pt x="0" y="0"/>
                  </a:moveTo>
                  <a:lnTo>
                    <a:pt x="46" y="0"/>
                  </a:lnTo>
                  <a:lnTo>
                    <a:pt x="107" y="39"/>
                  </a:lnTo>
                  <a:lnTo>
                    <a:pt x="69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6267" y="2337"/>
              <a:ext cx="102" cy="19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8" y="0"/>
                </a:cxn>
                <a:cxn ang="0">
                  <a:pos x="69" y="19"/>
                </a:cxn>
                <a:cxn ang="0">
                  <a:pos x="204" y="5"/>
                </a:cxn>
                <a:cxn ang="0">
                  <a:pos x="154" y="38"/>
                </a:cxn>
                <a:cxn ang="0">
                  <a:pos x="93" y="38"/>
                </a:cxn>
                <a:cxn ang="0">
                  <a:pos x="0" y="23"/>
                </a:cxn>
              </a:cxnLst>
              <a:rect l="0" t="0" r="r" b="b"/>
              <a:pathLst>
                <a:path w="204" h="38">
                  <a:moveTo>
                    <a:pt x="0" y="23"/>
                  </a:moveTo>
                  <a:lnTo>
                    <a:pt x="28" y="0"/>
                  </a:lnTo>
                  <a:lnTo>
                    <a:pt x="69" y="19"/>
                  </a:lnTo>
                  <a:lnTo>
                    <a:pt x="204" y="5"/>
                  </a:lnTo>
                  <a:lnTo>
                    <a:pt x="154" y="38"/>
                  </a:lnTo>
                  <a:lnTo>
                    <a:pt x="93" y="3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AD7F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6238" y="2369"/>
              <a:ext cx="89" cy="4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2" y="38"/>
                </a:cxn>
                <a:cxn ang="0">
                  <a:pos x="176" y="61"/>
                </a:cxn>
                <a:cxn ang="0">
                  <a:pos x="162" y="89"/>
                </a:cxn>
                <a:cxn ang="0">
                  <a:pos x="102" y="70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176" h="89">
                  <a:moveTo>
                    <a:pt x="10" y="0"/>
                  </a:moveTo>
                  <a:lnTo>
                    <a:pt x="102" y="38"/>
                  </a:lnTo>
                  <a:lnTo>
                    <a:pt x="176" y="61"/>
                  </a:lnTo>
                  <a:lnTo>
                    <a:pt x="162" y="89"/>
                  </a:lnTo>
                  <a:lnTo>
                    <a:pt x="102" y="70"/>
                  </a:lnTo>
                  <a:lnTo>
                    <a:pt x="0" y="2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6215" y="2405"/>
              <a:ext cx="91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0" y="28"/>
                </a:cxn>
                <a:cxn ang="0">
                  <a:pos x="181" y="70"/>
                </a:cxn>
                <a:cxn ang="0">
                  <a:pos x="167" y="103"/>
                </a:cxn>
                <a:cxn ang="0">
                  <a:pos x="112" y="75"/>
                </a:cxn>
                <a:cxn ang="0">
                  <a:pos x="0" y="19"/>
                </a:cxn>
                <a:cxn ang="0">
                  <a:pos x="23" y="0"/>
                </a:cxn>
              </a:cxnLst>
              <a:rect l="0" t="0" r="r" b="b"/>
              <a:pathLst>
                <a:path w="181" h="103">
                  <a:moveTo>
                    <a:pt x="23" y="0"/>
                  </a:moveTo>
                  <a:lnTo>
                    <a:pt x="70" y="28"/>
                  </a:lnTo>
                  <a:lnTo>
                    <a:pt x="181" y="70"/>
                  </a:lnTo>
                  <a:lnTo>
                    <a:pt x="167" y="103"/>
                  </a:lnTo>
                  <a:lnTo>
                    <a:pt x="112" y="75"/>
                  </a:lnTo>
                  <a:lnTo>
                    <a:pt x="0" y="1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6192" y="2437"/>
              <a:ext cx="95" cy="4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83" y="23"/>
                </a:cxn>
                <a:cxn ang="0">
                  <a:pos x="190" y="70"/>
                </a:cxn>
                <a:cxn ang="0">
                  <a:pos x="181" y="93"/>
                </a:cxn>
                <a:cxn ang="0">
                  <a:pos x="107" y="70"/>
                </a:cxn>
                <a:cxn ang="0">
                  <a:pos x="0" y="14"/>
                </a:cxn>
                <a:cxn ang="0">
                  <a:pos x="27" y="0"/>
                </a:cxn>
              </a:cxnLst>
              <a:rect l="0" t="0" r="r" b="b"/>
              <a:pathLst>
                <a:path w="190" h="93">
                  <a:moveTo>
                    <a:pt x="27" y="0"/>
                  </a:moveTo>
                  <a:lnTo>
                    <a:pt x="83" y="23"/>
                  </a:lnTo>
                  <a:lnTo>
                    <a:pt x="190" y="70"/>
                  </a:lnTo>
                  <a:lnTo>
                    <a:pt x="181" y="93"/>
                  </a:lnTo>
                  <a:lnTo>
                    <a:pt x="107" y="70"/>
                  </a:lnTo>
                  <a:lnTo>
                    <a:pt x="0" y="1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6181" y="2466"/>
              <a:ext cx="86" cy="51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5" y="19"/>
                </a:cxn>
                <a:cxn ang="0">
                  <a:pos x="171" y="66"/>
                </a:cxn>
                <a:cxn ang="0">
                  <a:pos x="153" y="103"/>
                </a:cxn>
                <a:cxn ang="0">
                  <a:pos x="101" y="61"/>
                </a:cxn>
                <a:cxn ang="0">
                  <a:pos x="0" y="28"/>
                </a:cxn>
                <a:cxn ang="0">
                  <a:pos x="9" y="0"/>
                </a:cxn>
              </a:cxnLst>
              <a:rect l="0" t="0" r="r" b="b"/>
              <a:pathLst>
                <a:path w="171" h="103">
                  <a:moveTo>
                    <a:pt x="9" y="0"/>
                  </a:moveTo>
                  <a:lnTo>
                    <a:pt x="55" y="19"/>
                  </a:lnTo>
                  <a:lnTo>
                    <a:pt x="171" y="66"/>
                  </a:lnTo>
                  <a:lnTo>
                    <a:pt x="153" y="103"/>
                  </a:lnTo>
                  <a:lnTo>
                    <a:pt x="101" y="61"/>
                  </a:lnTo>
                  <a:lnTo>
                    <a:pt x="0" y="2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6167" y="2498"/>
              <a:ext cx="81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" y="32"/>
                </a:cxn>
                <a:cxn ang="0">
                  <a:pos x="163" y="60"/>
                </a:cxn>
                <a:cxn ang="0">
                  <a:pos x="149" y="97"/>
                </a:cxn>
                <a:cxn ang="0">
                  <a:pos x="111" y="60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63" h="97">
                  <a:moveTo>
                    <a:pt x="0" y="0"/>
                  </a:moveTo>
                  <a:lnTo>
                    <a:pt x="106" y="32"/>
                  </a:lnTo>
                  <a:lnTo>
                    <a:pt x="163" y="60"/>
                  </a:lnTo>
                  <a:lnTo>
                    <a:pt x="149" y="97"/>
                  </a:lnTo>
                  <a:lnTo>
                    <a:pt x="111" y="60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6162" y="2536"/>
              <a:ext cx="60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" y="50"/>
                </a:cxn>
                <a:cxn ang="0">
                  <a:pos x="106" y="84"/>
                </a:cxn>
                <a:cxn ang="0">
                  <a:pos x="64" y="50"/>
                </a:cxn>
                <a:cxn ang="0">
                  <a:pos x="5" y="41"/>
                </a:cxn>
                <a:cxn ang="0">
                  <a:pos x="0" y="0"/>
                </a:cxn>
              </a:cxnLst>
              <a:rect l="0" t="0" r="r" b="b"/>
              <a:pathLst>
                <a:path w="120" h="84">
                  <a:moveTo>
                    <a:pt x="0" y="0"/>
                  </a:moveTo>
                  <a:lnTo>
                    <a:pt x="120" y="50"/>
                  </a:lnTo>
                  <a:lnTo>
                    <a:pt x="106" y="84"/>
                  </a:lnTo>
                  <a:lnTo>
                    <a:pt x="64" y="50"/>
                  </a:lnTo>
                  <a:lnTo>
                    <a:pt x="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493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6118" y="2144"/>
              <a:ext cx="96" cy="94"/>
            </a:xfrm>
            <a:custGeom>
              <a:avLst/>
              <a:gdLst/>
              <a:ahLst/>
              <a:cxnLst>
                <a:cxn ang="0">
                  <a:pos x="162" y="148"/>
                </a:cxn>
                <a:cxn ang="0">
                  <a:pos x="175" y="156"/>
                </a:cxn>
                <a:cxn ang="0">
                  <a:pos x="191" y="162"/>
                </a:cxn>
                <a:cxn ang="0">
                  <a:pos x="180" y="163"/>
                </a:cxn>
                <a:cxn ang="0">
                  <a:pos x="163" y="164"/>
                </a:cxn>
                <a:cxn ang="0">
                  <a:pos x="147" y="176"/>
                </a:cxn>
                <a:cxn ang="0">
                  <a:pos x="120" y="183"/>
                </a:cxn>
                <a:cxn ang="0">
                  <a:pos x="109" y="184"/>
                </a:cxn>
                <a:cxn ang="0">
                  <a:pos x="98" y="184"/>
                </a:cxn>
                <a:cxn ang="0">
                  <a:pos x="88" y="182"/>
                </a:cxn>
                <a:cxn ang="0">
                  <a:pos x="74" y="180"/>
                </a:cxn>
                <a:cxn ang="0">
                  <a:pos x="54" y="187"/>
                </a:cxn>
                <a:cxn ang="0">
                  <a:pos x="44" y="182"/>
                </a:cxn>
                <a:cxn ang="0">
                  <a:pos x="54" y="182"/>
                </a:cxn>
                <a:cxn ang="0">
                  <a:pos x="44" y="179"/>
                </a:cxn>
                <a:cxn ang="0">
                  <a:pos x="31" y="175"/>
                </a:cxn>
                <a:cxn ang="0">
                  <a:pos x="38" y="168"/>
                </a:cxn>
                <a:cxn ang="0">
                  <a:pos x="79" y="158"/>
                </a:cxn>
                <a:cxn ang="0">
                  <a:pos x="80" y="146"/>
                </a:cxn>
                <a:cxn ang="0">
                  <a:pos x="76" y="122"/>
                </a:cxn>
                <a:cxn ang="0">
                  <a:pos x="76" y="109"/>
                </a:cxn>
                <a:cxn ang="0">
                  <a:pos x="79" y="89"/>
                </a:cxn>
                <a:cxn ang="0">
                  <a:pos x="66" y="71"/>
                </a:cxn>
                <a:cxn ang="0">
                  <a:pos x="26" y="35"/>
                </a:cxn>
                <a:cxn ang="0">
                  <a:pos x="12" y="13"/>
                </a:cxn>
                <a:cxn ang="0">
                  <a:pos x="8" y="0"/>
                </a:cxn>
                <a:cxn ang="0">
                  <a:pos x="113" y="66"/>
                </a:cxn>
                <a:cxn ang="0">
                  <a:pos x="134" y="97"/>
                </a:cxn>
                <a:cxn ang="0">
                  <a:pos x="128" y="124"/>
                </a:cxn>
                <a:cxn ang="0">
                  <a:pos x="142" y="127"/>
                </a:cxn>
                <a:cxn ang="0">
                  <a:pos x="160" y="114"/>
                </a:cxn>
                <a:cxn ang="0">
                  <a:pos x="160" y="100"/>
                </a:cxn>
                <a:cxn ang="0">
                  <a:pos x="174" y="104"/>
                </a:cxn>
                <a:cxn ang="0">
                  <a:pos x="185" y="124"/>
                </a:cxn>
                <a:cxn ang="0">
                  <a:pos x="153" y="140"/>
                </a:cxn>
              </a:cxnLst>
              <a:rect l="0" t="0" r="r" b="b"/>
              <a:pathLst>
                <a:path w="193" h="187">
                  <a:moveTo>
                    <a:pt x="151" y="148"/>
                  </a:moveTo>
                  <a:lnTo>
                    <a:pt x="162" y="148"/>
                  </a:lnTo>
                  <a:lnTo>
                    <a:pt x="170" y="152"/>
                  </a:lnTo>
                  <a:lnTo>
                    <a:pt x="175" y="156"/>
                  </a:lnTo>
                  <a:lnTo>
                    <a:pt x="187" y="158"/>
                  </a:lnTo>
                  <a:lnTo>
                    <a:pt x="191" y="162"/>
                  </a:lnTo>
                  <a:lnTo>
                    <a:pt x="193" y="167"/>
                  </a:lnTo>
                  <a:lnTo>
                    <a:pt x="180" y="163"/>
                  </a:lnTo>
                  <a:lnTo>
                    <a:pt x="171" y="163"/>
                  </a:lnTo>
                  <a:lnTo>
                    <a:pt x="163" y="164"/>
                  </a:lnTo>
                  <a:lnTo>
                    <a:pt x="158" y="169"/>
                  </a:lnTo>
                  <a:lnTo>
                    <a:pt x="147" y="176"/>
                  </a:lnTo>
                  <a:lnTo>
                    <a:pt x="126" y="182"/>
                  </a:lnTo>
                  <a:lnTo>
                    <a:pt x="120" y="183"/>
                  </a:lnTo>
                  <a:lnTo>
                    <a:pt x="114" y="184"/>
                  </a:lnTo>
                  <a:lnTo>
                    <a:pt x="109" y="184"/>
                  </a:lnTo>
                  <a:lnTo>
                    <a:pt x="104" y="184"/>
                  </a:lnTo>
                  <a:lnTo>
                    <a:pt x="98" y="184"/>
                  </a:lnTo>
                  <a:lnTo>
                    <a:pt x="92" y="184"/>
                  </a:lnTo>
                  <a:lnTo>
                    <a:pt x="88" y="182"/>
                  </a:lnTo>
                  <a:lnTo>
                    <a:pt x="82" y="179"/>
                  </a:lnTo>
                  <a:lnTo>
                    <a:pt x="74" y="180"/>
                  </a:lnTo>
                  <a:lnTo>
                    <a:pt x="65" y="180"/>
                  </a:lnTo>
                  <a:lnTo>
                    <a:pt x="54" y="187"/>
                  </a:lnTo>
                  <a:lnTo>
                    <a:pt x="49" y="187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54" y="182"/>
                  </a:lnTo>
                  <a:lnTo>
                    <a:pt x="56" y="177"/>
                  </a:lnTo>
                  <a:lnTo>
                    <a:pt x="44" y="179"/>
                  </a:lnTo>
                  <a:lnTo>
                    <a:pt x="31" y="179"/>
                  </a:lnTo>
                  <a:lnTo>
                    <a:pt x="31" y="175"/>
                  </a:lnTo>
                  <a:lnTo>
                    <a:pt x="31" y="170"/>
                  </a:lnTo>
                  <a:lnTo>
                    <a:pt x="38" y="168"/>
                  </a:lnTo>
                  <a:lnTo>
                    <a:pt x="66" y="168"/>
                  </a:lnTo>
                  <a:lnTo>
                    <a:pt x="79" y="158"/>
                  </a:lnTo>
                  <a:lnTo>
                    <a:pt x="79" y="153"/>
                  </a:lnTo>
                  <a:lnTo>
                    <a:pt x="80" y="146"/>
                  </a:lnTo>
                  <a:lnTo>
                    <a:pt x="79" y="135"/>
                  </a:lnTo>
                  <a:lnTo>
                    <a:pt x="76" y="122"/>
                  </a:lnTo>
                  <a:lnTo>
                    <a:pt x="76" y="116"/>
                  </a:lnTo>
                  <a:lnTo>
                    <a:pt x="76" y="109"/>
                  </a:lnTo>
                  <a:lnTo>
                    <a:pt x="80" y="102"/>
                  </a:lnTo>
                  <a:lnTo>
                    <a:pt x="79" y="89"/>
                  </a:lnTo>
                  <a:lnTo>
                    <a:pt x="77" y="85"/>
                  </a:lnTo>
                  <a:lnTo>
                    <a:pt x="66" y="71"/>
                  </a:lnTo>
                  <a:lnTo>
                    <a:pt x="42" y="48"/>
                  </a:lnTo>
                  <a:lnTo>
                    <a:pt x="26" y="35"/>
                  </a:lnTo>
                  <a:lnTo>
                    <a:pt x="22" y="26"/>
                  </a:lnTo>
                  <a:lnTo>
                    <a:pt x="12" y="13"/>
                  </a:lnTo>
                  <a:lnTo>
                    <a:pt x="0" y="1"/>
                  </a:lnTo>
                  <a:lnTo>
                    <a:pt x="8" y="0"/>
                  </a:lnTo>
                  <a:lnTo>
                    <a:pt x="81" y="43"/>
                  </a:lnTo>
                  <a:lnTo>
                    <a:pt x="113" y="66"/>
                  </a:lnTo>
                  <a:lnTo>
                    <a:pt x="130" y="86"/>
                  </a:lnTo>
                  <a:lnTo>
                    <a:pt x="134" y="97"/>
                  </a:lnTo>
                  <a:lnTo>
                    <a:pt x="129" y="114"/>
                  </a:lnTo>
                  <a:lnTo>
                    <a:pt x="128" y="124"/>
                  </a:lnTo>
                  <a:lnTo>
                    <a:pt x="130" y="133"/>
                  </a:lnTo>
                  <a:lnTo>
                    <a:pt x="142" y="127"/>
                  </a:lnTo>
                  <a:lnTo>
                    <a:pt x="151" y="123"/>
                  </a:lnTo>
                  <a:lnTo>
                    <a:pt x="160" y="114"/>
                  </a:lnTo>
                  <a:lnTo>
                    <a:pt x="160" y="107"/>
                  </a:lnTo>
                  <a:lnTo>
                    <a:pt x="160" y="100"/>
                  </a:lnTo>
                  <a:lnTo>
                    <a:pt x="167" y="100"/>
                  </a:lnTo>
                  <a:lnTo>
                    <a:pt x="174" y="104"/>
                  </a:lnTo>
                  <a:lnTo>
                    <a:pt x="186" y="115"/>
                  </a:lnTo>
                  <a:lnTo>
                    <a:pt x="185" y="124"/>
                  </a:lnTo>
                  <a:lnTo>
                    <a:pt x="170" y="127"/>
                  </a:lnTo>
                  <a:lnTo>
                    <a:pt x="153" y="140"/>
                  </a:lnTo>
                  <a:lnTo>
                    <a:pt x="151" y="148"/>
                  </a:lnTo>
                  <a:close/>
                </a:path>
              </a:pathLst>
            </a:custGeom>
            <a:solidFill>
              <a:srgbClr val="0000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5914" y="2234"/>
              <a:ext cx="149" cy="172"/>
            </a:xfrm>
            <a:custGeom>
              <a:avLst/>
              <a:gdLst/>
              <a:ahLst/>
              <a:cxnLst>
                <a:cxn ang="0">
                  <a:pos x="89" y="39"/>
                </a:cxn>
                <a:cxn ang="0">
                  <a:pos x="160" y="0"/>
                </a:cxn>
                <a:cxn ang="0">
                  <a:pos x="212" y="6"/>
                </a:cxn>
                <a:cxn ang="0">
                  <a:pos x="298" y="62"/>
                </a:cxn>
                <a:cxn ang="0">
                  <a:pos x="226" y="51"/>
                </a:cxn>
                <a:cxn ang="0">
                  <a:pos x="159" y="30"/>
                </a:cxn>
                <a:cxn ang="0">
                  <a:pos x="137" y="36"/>
                </a:cxn>
                <a:cxn ang="0">
                  <a:pos x="124" y="44"/>
                </a:cxn>
                <a:cxn ang="0">
                  <a:pos x="138" y="45"/>
                </a:cxn>
                <a:cxn ang="0">
                  <a:pos x="141" y="50"/>
                </a:cxn>
                <a:cxn ang="0">
                  <a:pos x="125" y="51"/>
                </a:cxn>
                <a:cxn ang="0">
                  <a:pos x="119" y="55"/>
                </a:cxn>
                <a:cxn ang="0">
                  <a:pos x="116" y="72"/>
                </a:cxn>
                <a:cxn ang="0">
                  <a:pos x="102" y="95"/>
                </a:cxn>
                <a:cxn ang="0">
                  <a:pos x="87" y="114"/>
                </a:cxn>
                <a:cxn ang="0">
                  <a:pos x="72" y="123"/>
                </a:cxn>
                <a:cxn ang="0">
                  <a:pos x="69" y="131"/>
                </a:cxn>
                <a:cxn ang="0">
                  <a:pos x="55" y="142"/>
                </a:cxn>
                <a:cxn ang="0">
                  <a:pos x="51" y="137"/>
                </a:cxn>
                <a:cxn ang="0">
                  <a:pos x="63" y="128"/>
                </a:cxn>
                <a:cxn ang="0">
                  <a:pos x="58" y="123"/>
                </a:cxn>
                <a:cxn ang="0">
                  <a:pos x="49" y="133"/>
                </a:cxn>
                <a:cxn ang="0">
                  <a:pos x="45" y="153"/>
                </a:cxn>
                <a:cxn ang="0">
                  <a:pos x="32" y="224"/>
                </a:cxn>
                <a:cxn ang="0">
                  <a:pos x="32" y="279"/>
                </a:cxn>
                <a:cxn ang="0">
                  <a:pos x="0" y="346"/>
                </a:cxn>
                <a:cxn ang="0">
                  <a:pos x="11" y="286"/>
                </a:cxn>
                <a:cxn ang="0">
                  <a:pos x="12" y="199"/>
                </a:cxn>
                <a:cxn ang="0">
                  <a:pos x="17" y="146"/>
                </a:cxn>
                <a:cxn ang="0">
                  <a:pos x="27" y="110"/>
                </a:cxn>
                <a:cxn ang="0">
                  <a:pos x="32" y="91"/>
                </a:cxn>
                <a:cxn ang="0">
                  <a:pos x="65" y="67"/>
                </a:cxn>
                <a:cxn ang="0">
                  <a:pos x="71" y="49"/>
                </a:cxn>
                <a:cxn ang="0">
                  <a:pos x="89" y="39"/>
                </a:cxn>
              </a:cxnLst>
              <a:rect l="0" t="0" r="r" b="b"/>
              <a:pathLst>
                <a:path w="298" h="346">
                  <a:moveTo>
                    <a:pt x="89" y="39"/>
                  </a:moveTo>
                  <a:lnTo>
                    <a:pt x="160" y="0"/>
                  </a:lnTo>
                  <a:lnTo>
                    <a:pt x="212" y="6"/>
                  </a:lnTo>
                  <a:lnTo>
                    <a:pt x="298" y="62"/>
                  </a:lnTo>
                  <a:lnTo>
                    <a:pt x="226" y="51"/>
                  </a:lnTo>
                  <a:lnTo>
                    <a:pt x="159" y="30"/>
                  </a:lnTo>
                  <a:lnTo>
                    <a:pt x="137" y="36"/>
                  </a:lnTo>
                  <a:lnTo>
                    <a:pt x="124" y="44"/>
                  </a:lnTo>
                  <a:lnTo>
                    <a:pt x="138" y="45"/>
                  </a:lnTo>
                  <a:lnTo>
                    <a:pt x="141" y="50"/>
                  </a:lnTo>
                  <a:lnTo>
                    <a:pt x="125" y="51"/>
                  </a:lnTo>
                  <a:lnTo>
                    <a:pt x="119" y="55"/>
                  </a:lnTo>
                  <a:lnTo>
                    <a:pt x="116" y="72"/>
                  </a:lnTo>
                  <a:lnTo>
                    <a:pt x="102" y="95"/>
                  </a:lnTo>
                  <a:lnTo>
                    <a:pt x="87" y="114"/>
                  </a:lnTo>
                  <a:lnTo>
                    <a:pt x="72" y="123"/>
                  </a:lnTo>
                  <a:lnTo>
                    <a:pt x="69" y="131"/>
                  </a:lnTo>
                  <a:lnTo>
                    <a:pt x="55" y="142"/>
                  </a:lnTo>
                  <a:lnTo>
                    <a:pt x="51" y="137"/>
                  </a:lnTo>
                  <a:lnTo>
                    <a:pt x="63" y="128"/>
                  </a:lnTo>
                  <a:lnTo>
                    <a:pt x="58" y="123"/>
                  </a:lnTo>
                  <a:lnTo>
                    <a:pt x="49" y="133"/>
                  </a:lnTo>
                  <a:lnTo>
                    <a:pt x="45" y="153"/>
                  </a:lnTo>
                  <a:lnTo>
                    <a:pt x="32" y="224"/>
                  </a:lnTo>
                  <a:lnTo>
                    <a:pt x="32" y="279"/>
                  </a:lnTo>
                  <a:lnTo>
                    <a:pt x="0" y="346"/>
                  </a:lnTo>
                  <a:lnTo>
                    <a:pt x="11" y="286"/>
                  </a:lnTo>
                  <a:lnTo>
                    <a:pt x="12" y="199"/>
                  </a:lnTo>
                  <a:lnTo>
                    <a:pt x="17" y="146"/>
                  </a:lnTo>
                  <a:lnTo>
                    <a:pt x="27" y="110"/>
                  </a:lnTo>
                  <a:lnTo>
                    <a:pt x="32" y="91"/>
                  </a:lnTo>
                  <a:lnTo>
                    <a:pt x="65" y="67"/>
                  </a:lnTo>
                  <a:lnTo>
                    <a:pt x="71" y="49"/>
                  </a:lnTo>
                  <a:lnTo>
                    <a:pt x="89" y="39"/>
                  </a:lnTo>
                  <a:close/>
                </a:path>
              </a:pathLst>
            </a:custGeom>
            <a:solidFill>
              <a:srgbClr val="00000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6135" y="2208"/>
              <a:ext cx="59" cy="28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99" y="18"/>
                </a:cxn>
                <a:cxn ang="0">
                  <a:pos x="96" y="15"/>
                </a:cxn>
                <a:cxn ang="0">
                  <a:pos x="94" y="0"/>
                </a:cxn>
                <a:cxn ang="0">
                  <a:pos x="94" y="10"/>
                </a:cxn>
                <a:cxn ang="0">
                  <a:pos x="96" y="24"/>
                </a:cxn>
                <a:cxn ang="0">
                  <a:pos x="92" y="28"/>
                </a:cxn>
                <a:cxn ang="0">
                  <a:pos x="80" y="21"/>
                </a:cxn>
                <a:cxn ang="0">
                  <a:pos x="66" y="24"/>
                </a:cxn>
                <a:cxn ang="0">
                  <a:pos x="49" y="28"/>
                </a:cxn>
                <a:cxn ang="0">
                  <a:pos x="45" y="31"/>
                </a:cxn>
                <a:cxn ang="0">
                  <a:pos x="32" y="39"/>
                </a:cxn>
                <a:cxn ang="0">
                  <a:pos x="18" y="40"/>
                </a:cxn>
                <a:cxn ang="0">
                  <a:pos x="0" y="41"/>
                </a:cxn>
                <a:cxn ang="0">
                  <a:pos x="0" y="44"/>
                </a:cxn>
                <a:cxn ang="0">
                  <a:pos x="3" y="44"/>
                </a:cxn>
                <a:cxn ang="0">
                  <a:pos x="18" y="43"/>
                </a:cxn>
                <a:cxn ang="0">
                  <a:pos x="15" y="46"/>
                </a:cxn>
                <a:cxn ang="0">
                  <a:pos x="0" y="48"/>
                </a:cxn>
                <a:cxn ang="0">
                  <a:pos x="2" y="50"/>
                </a:cxn>
                <a:cxn ang="0">
                  <a:pos x="23" y="49"/>
                </a:cxn>
                <a:cxn ang="0">
                  <a:pos x="32" y="49"/>
                </a:cxn>
                <a:cxn ang="0">
                  <a:pos x="38" y="44"/>
                </a:cxn>
                <a:cxn ang="0">
                  <a:pos x="50" y="44"/>
                </a:cxn>
                <a:cxn ang="0">
                  <a:pos x="50" y="47"/>
                </a:cxn>
                <a:cxn ang="0">
                  <a:pos x="41" y="47"/>
                </a:cxn>
                <a:cxn ang="0">
                  <a:pos x="38" y="50"/>
                </a:cxn>
                <a:cxn ang="0">
                  <a:pos x="42" y="50"/>
                </a:cxn>
                <a:cxn ang="0">
                  <a:pos x="54" y="50"/>
                </a:cxn>
                <a:cxn ang="0">
                  <a:pos x="61" y="54"/>
                </a:cxn>
                <a:cxn ang="0">
                  <a:pos x="69" y="55"/>
                </a:cxn>
                <a:cxn ang="0">
                  <a:pos x="78" y="55"/>
                </a:cxn>
                <a:cxn ang="0">
                  <a:pos x="86" y="55"/>
                </a:cxn>
                <a:cxn ang="0">
                  <a:pos x="96" y="53"/>
                </a:cxn>
                <a:cxn ang="0">
                  <a:pos x="111" y="48"/>
                </a:cxn>
                <a:cxn ang="0">
                  <a:pos x="118" y="41"/>
                </a:cxn>
                <a:cxn ang="0">
                  <a:pos x="116" y="32"/>
                </a:cxn>
                <a:cxn ang="0">
                  <a:pos x="116" y="25"/>
                </a:cxn>
                <a:cxn ang="0">
                  <a:pos x="118" y="20"/>
                </a:cxn>
              </a:cxnLst>
              <a:rect l="0" t="0" r="r" b="b"/>
              <a:pathLst>
                <a:path w="118" h="55">
                  <a:moveTo>
                    <a:pt x="118" y="20"/>
                  </a:moveTo>
                  <a:lnTo>
                    <a:pt x="99" y="18"/>
                  </a:lnTo>
                  <a:lnTo>
                    <a:pt x="96" y="15"/>
                  </a:lnTo>
                  <a:lnTo>
                    <a:pt x="94" y="0"/>
                  </a:lnTo>
                  <a:lnTo>
                    <a:pt x="94" y="10"/>
                  </a:lnTo>
                  <a:lnTo>
                    <a:pt x="96" y="24"/>
                  </a:lnTo>
                  <a:lnTo>
                    <a:pt x="92" y="28"/>
                  </a:lnTo>
                  <a:lnTo>
                    <a:pt x="80" y="21"/>
                  </a:lnTo>
                  <a:lnTo>
                    <a:pt x="66" y="24"/>
                  </a:lnTo>
                  <a:lnTo>
                    <a:pt x="49" y="28"/>
                  </a:lnTo>
                  <a:lnTo>
                    <a:pt x="45" y="31"/>
                  </a:lnTo>
                  <a:lnTo>
                    <a:pt x="32" y="39"/>
                  </a:lnTo>
                  <a:lnTo>
                    <a:pt x="18" y="40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3" y="44"/>
                  </a:lnTo>
                  <a:lnTo>
                    <a:pt x="18" y="43"/>
                  </a:lnTo>
                  <a:lnTo>
                    <a:pt x="15" y="46"/>
                  </a:lnTo>
                  <a:lnTo>
                    <a:pt x="0" y="48"/>
                  </a:lnTo>
                  <a:lnTo>
                    <a:pt x="2" y="50"/>
                  </a:lnTo>
                  <a:lnTo>
                    <a:pt x="23" y="49"/>
                  </a:lnTo>
                  <a:lnTo>
                    <a:pt x="32" y="49"/>
                  </a:lnTo>
                  <a:lnTo>
                    <a:pt x="38" y="44"/>
                  </a:lnTo>
                  <a:lnTo>
                    <a:pt x="50" y="44"/>
                  </a:lnTo>
                  <a:lnTo>
                    <a:pt x="50" y="47"/>
                  </a:lnTo>
                  <a:lnTo>
                    <a:pt x="41" y="47"/>
                  </a:lnTo>
                  <a:lnTo>
                    <a:pt x="38" y="50"/>
                  </a:lnTo>
                  <a:lnTo>
                    <a:pt x="42" y="50"/>
                  </a:lnTo>
                  <a:lnTo>
                    <a:pt x="54" y="50"/>
                  </a:lnTo>
                  <a:lnTo>
                    <a:pt x="61" y="54"/>
                  </a:lnTo>
                  <a:lnTo>
                    <a:pt x="69" y="55"/>
                  </a:lnTo>
                  <a:lnTo>
                    <a:pt x="78" y="55"/>
                  </a:lnTo>
                  <a:lnTo>
                    <a:pt x="86" y="55"/>
                  </a:lnTo>
                  <a:lnTo>
                    <a:pt x="96" y="53"/>
                  </a:lnTo>
                  <a:lnTo>
                    <a:pt x="111" y="48"/>
                  </a:lnTo>
                  <a:lnTo>
                    <a:pt x="118" y="41"/>
                  </a:lnTo>
                  <a:lnTo>
                    <a:pt x="116" y="32"/>
                  </a:lnTo>
                  <a:lnTo>
                    <a:pt x="116" y="25"/>
                  </a:lnTo>
                  <a:lnTo>
                    <a:pt x="118" y="20"/>
                  </a:lnTo>
                  <a:close/>
                </a:path>
              </a:pathLst>
            </a:custGeom>
            <a:solidFill>
              <a:srgbClr val="7F686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6154" y="2175"/>
              <a:ext cx="30" cy="48"/>
            </a:xfrm>
            <a:custGeom>
              <a:avLst/>
              <a:gdLst/>
              <a:ahLst/>
              <a:cxnLst>
                <a:cxn ang="0">
                  <a:pos x="40" y="7"/>
                </a:cxn>
                <a:cxn ang="0">
                  <a:pos x="55" y="19"/>
                </a:cxn>
                <a:cxn ang="0">
                  <a:pos x="58" y="26"/>
                </a:cxn>
                <a:cxn ang="0">
                  <a:pos x="58" y="34"/>
                </a:cxn>
                <a:cxn ang="0">
                  <a:pos x="55" y="57"/>
                </a:cxn>
                <a:cxn ang="0">
                  <a:pos x="55" y="67"/>
                </a:cxn>
                <a:cxn ang="0">
                  <a:pos x="57" y="83"/>
                </a:cxn>
                <a:cxn ang="0">
                  <a:pos x="60" y="89"/>
                </a:cxn>
                <a:cxn ang="0">
                  <a:pos x="58" y="93"/>
                </a:cxn>
                <a:cxn ang="0">
                  <a:pos x="51" y="93"/>
                </a:cxn>
                <a:cxn ang="0">
                  <a:pos x="43" y="89"/>
                </a:cxn>
                <a:cxn ang="0">
                  <a:pos x="30" y="91"/>
                </a:cxn>
                <a:cxn ang="0">
                  <a:pos x="20" y="92"/>
                </a:cxn>
                <a:cxn ang="0">
                  <a:pos x="8" y="94"/>
                </a:cxn>
                <a:cxn ang="0">
                  <a:pos x="8" y="81"/>
                </a:cxn>
                <a:cxn ang="0">
                  <a:pos x="8" y="72"/>
                </a:cxn>
                <a:cxn ang="0">
                  <a:pos x="8" y="66"/>
                </a:cxn>
                <a:cxn ang="0">
                  <a:pos x="8" y="59"/>
                </a:cxn>
                <a:cxn ang="0">
                  <a:pos x="10" y="52"/>
                </a:cxn>
                <a:cxn ang="0">
                  <a:pos x="7" y="41"/>
                </a:cxn>
                <a:cxn ang="0">
                  <a:pos x="7" y="31"/>
                </a:cxn>
                <a:cxn ang="0">
                  <a:pos x="7" y="23"/>
                </a:cxn>
                <a:cxn ang="0">
                  <a:pos x="1" y="13"/>
                </a:cxn>
                <a:cxn ang="0">
                  <a:pos x="0" y="3"/>
                </a:cxn>
                <a:cxn ang="0">
                  <a:pos x="8" y="2"/>
                </a:cxn>
                <a:cxn ang="0">
                  <a:pos x="13" y="8"/>
                </a:cxn>
                <a:cxn ang="0">
                  <a:pos x="24" y="16"/>
                </a:cxn>
                <a:cxn ang="0">
                  <a:pos x="28" y="13"/>
                </a:cxn>
                <a:cxn ang="0">
                  <a:pos x="25" y="5"/>
                </a:cxn>
                <a:cxn ang="0">
                  <a:pos x="25" y="0"/>
                </a:cxn>
                <a:cxn ang="0">
                  <a:pos x="35" y="3"/>
                </a:cxn>
                <a:cxn ang="0">
                  <a:pos x="40" y="7"/>
                </a:cxn>
              </a:cxnLst>
              <a:rect l="0" t="0" r="r" b="b"/>
              <a:pathLst>
                <a:path w="60" h="94">
                  <a:moveTo>
                    <a:pt x="40" y="7"/>
                  </a:moveTo>
                  <a:lnTo>
                    <a:pt x="55" y="19"/>
                  </a:lnTo>
                  <a:lnTo>
                    <a:pt x="58" y="26"/>
                  </a:lnTo>
                  <a:lnTo>
                    <a:pt x="58" y="34"/>
                  </a:lnTo>
                  <a:lnTo>
                    <a:pt x="55" y="57"/>
                  </a:lnTo>
                  <a:lnTo>
                    <a:pt x="55" y="67"/>
                  </a:lnTo>
                  <a:lnTo>
                    <a:pt x="57" y="83"/>
                  </a:lnTo>
                  <a:lnTo>
                    <a:pt x="60" y="89"/>
                  </a:lnTo>
                  <a:lnTo>
                    <a:pt x="58" y="93"/>
                  </a:lnTo>
                  <a:lnTo>
                    <a:pt x="51" y="93"/>
                  </a:lnTo>
                  <a:lnTo>
                    <a:pt x="43" y="89"/>
                  </a:lnTo>
                  <a:lnTo>
                    <a:pt x="30" y="91"/>
                  </a:lnTo>
                  <a:lnTo>
                    <a:pt x="20" y="92"/>
                  </a:lnTo>
                  <a:lnTo>
                    <a:pt x="8" y="94"/>
                  </a:lnTo>
                  <a:lnTo>
                    <a:pt x="8" y="81"/>
                  </a:lnTo>
                  <a:lnTo>
                    <a:pt x="8" y="72"/>
                  </a:lnTo>
                  <a:lnTo>
                    <a:pt x="8" y="66"/>
                  </a:lnTo>
                  <a:lnTo>
                    <a:pt x="8" y="59"/>
                  </a:lnTo>
                  <a:lnTo>
                    <a:pt x="10" y="52"/>
                  </a:lnTo>
                  <a:lnTo>
                    <a:pt x="7" y="41"/>
                  </a:lnTo>
                  <a:lnTo>
                    <a:pt x="7" y="31"/>
                  </a:lnTo>
                  <a:lnTo>
                    <a:pt x="7" y="23"/>
                  </a:lnTo>
                  <a:lnTo>
                    <a:pt x="1" y="13"/>
                  </a:lnTo>
                  <a:lnTo>
                    <a:pt x="0" y="3"/>
                  </a:lnTo>
                  <a:lnTo>
                    <a:pt x="8" y="2"/>
                  </a:lnTo>
                  <a:lnTo>
                    <a:pt x="13" y="8"/>
                  </a:lnTo>
                  <a:lnTo>
                    <a:pt x="24" y="16"/>
                  </a:lnTo>
                  <a:lnTo>
                    <a:pt x="28" y="13"/>
                  </a:lnTo>
                  <a:lnTo>
                    <a:pt x="25" y="5"/>
                  </a:lnTo>
                  <a:lnTo>
                    <a:pt x="25" y="0"/>
                  </a:lnTo>
                  <a:lnTo>
                    <a:pt x="35" y="3"/>
                  </a:lnTo>
                  <a:lnTo>
                    <a:pt x="40" y="7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6181" y="2204"/>
              <a:ext cx="7" cy="19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6" y="22"/>
                </a:cxn>
                <a:cxn ang="0">
                  <a:pos x="8" y="29"/>
                </a:cxn>
                <a:cxn ang="0">
                  <a:pos x="14" y="34"/>
                </a:cxn>
                <a:cxn ang="0">
                  <a:pos x="14" y="37"/>
                </a:cxn>
                <a:cxn ang="0">
                  <a:pos x="9" y="36"/>
                </a:cxn>
                <a:cxn ang="0">
                  <a:pos x="3" y="28"/>
                </a:cxn>
                <a:cxn ang="0">
                  <a:pos x="1" y="18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2" y="6"/>
                </a:cxn>
              </a:cxnLst>
              <a:rect l="0" t="0" r="r" b="b"/>
              <a:pathLst>
                <a:path w="14" h="37">
                  <a:moveTo>
                    <a:pt x="2" y="6"/>
                  </a:moveTo>
                  <a:lnTo>
                    <a:pt x="6" y="22"/>
                  </a:lnTo>
                  <a:lnTo>
                    <a:pt x="8" y="29"/>
                  </a:lnTo>
                  <a:lnTo>
                    <a:pt x="14" y="34"/>
                  </a:lnTo>
                  <a:lnTo>
                    <a:pt x="14" y="37"/>
                  </a:lnTo>
                  <a:lnTo>
                    <a:pt x="9" y="36"/>
                  </a:lnTo>
                  <a:lnTo>
                    <a:pt x="3" y="28"/>
                  </a:lnTo>
                  <a:lnTo>
                    <a:pt x="1" y="18"/>
                  </a:lnTo>
                  <a:lnTo>
                    <a:pt x="0" y="0"/>
                  </a:lnTo>
                  <a:lnTo>
                    <a:pt x="3" y="7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EFED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6152" y="2217"/>
              <a:ext cx="41" cy="1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75" y="1"/>
                </a:cxn>
                <a:cxn ang="0">
                  <a:pos x="82" y="2"/>
                </a:cxn>
                <a:cxn ang="0">
                  <a:pos x="83" y="8"/>
                </a:cxn>
                <a:cxn ang="0">
                  <a:pos x="83" y="17"/>
                </a:cxn>
                <a:cxn ang="0">
                  <a:pos x="83" y="24"/>
                </a:cxn>
                <a:cxn ang="0">
                  <a:pos x="77" y="26"/>
                </a:cxn>
                <a:cxn ang="0">
                  <a:pos x="67" y="27"/>
                </a:cxn>
                <a:cxn ang="0">
                  <a:pos x="61" y="26"/>
                </a:cxn>
                <a:cxn ang="0">
                  <a:pos x="54" y="22"/>
                </a:cxn>
                <a:cxn ang="0">
                  <a:pos x="52" y="26"/>
                </a:cxn>
                <a:cxn ang="0">
                  <a:pos x="47" y="26"/>
                </a:cxn>
                <a:cxn ang="0">
                  <a:pos x="43" y="24"/>
                </a:cxn>
                <a:cxn ang="0">
                  <a:pos x="39" y="19"/>
                </a:cxn>
                <a:cxn ang="0">
                  <a:pos x="33" y="19"/>
                </a:cxn>
                <a:cxn ang="0">
                  <a:pos x="32" y="24"/>
                </a:cxn>
                <a:cxn ang="0">
                  <a:pos x="29" y="24"/>
                </a:cxn>
                <a:cxn ang="0">
                  <a:pos x="22" y="22"/>
                </a:cxn>
                <a:cxn ang="0">
                  <a:pos x="16" y="24"/>
                </a:cxn>
                <a:cxn ang="0">
                  <a:pos x="9" y="25"/>
                </a:cxn>
                <a:cxn ang="0">
                  <a:pos x="2" y="25"/>
                </a:cxn>
                <a:cxn ang="0">
                  <a:pos x="0" y="23"/>
                </a:cxn>
                <a:cxn ang="0">
                  <a:pos x="9" y="17"/>
                </a:cxn>
                <a:cxn ang="0">
                  <a:pos x="17" y="14"/>
                </a:cxn>
                <a:cxn ang="0">
                  <a:pos x="27" y="8"/>
                </a:cxn>
                <a:cxn ang="0">
                  <a:pos x="55" y="6"/>
                </a:cxn>
                <a:cxn ang="0">
                  <a:pos x="58" y="9"/>
                </a:cxn>
                <a:cxn ang="0">
                  <a:pos x="62" y="9"/>
                </a:cxn>
                <a:cxn ang="0">
                  <a:pos x="63" y="6"/>
                </a:cxn>
                <a:cxn ang="0">
                  <a:pos x="66" y="10"/>
                </a:cxn>
                <a:cxn ang="0">
                  <a:pos x="71" y="15"/>
                </a:cxn>
                <a:cxn ang="0">
                  <a:pos x="76" y="16"/>
                </a:cxn>
                <a:cxn ang="0">
                  <a:pos x="74" y="11"/>
                </a:cxn>
                <a:cxn ang="0">
                  <a:pos x="73" y="6"/>
                </a:cxn>
                <a:cxn ang="0">
                  <a:pos x="68" y="3"/>
                </a:cxn>
                <a:cxn ang="0">
                  <a:pos x="66" y="0"/>
                </a:cxn>
              </a:cxnLst>
              <a:rect l="0" t="0" r="r" b="b"/>
              <a:pathLst>
                <a:path w="83" h="27">
                  <a:moveTo>
                    <a:pt x="66" y="0"/>
                  </a:moveTo>
                  <a:lnTo>
                    <a:pt x="75" y="1"/>
                  </a:lnTo>
                  <a:lnTo>
                    <a:pt x="82" y="2"/>
                  </a:lnTo>
                  <a:lnTo>
                    <a:pt x="83" y="8"/>
                  </a:lnTo>
                  <a:lnTo>
                    <a:pt x="83" y="17"/>
                  </a:lnTo>
                  <a:lnTo>
                    <a:pt x="83" y="24"/>
                  </a:lnTo>
                  <a:lnTo>
                    <a:pt x="77" y="26"/>
                  </a:lnTo>
                  <a:lnTo>
                    <a:pt x="67" y="27"/>
                  </a:lnTo>
                  <a:lnTo>
                    <a:pt x="61" y="26"/>
                  </a:lnTo>
                  <a:lnTo>
                    <a:pt x="54" y="22"/>
                  </a:lnTo>
                  <a:lnTo>
                    <a:pt x="52" y="26"/>
                  </a:lnTo>
                  <a:lnTo>
                    <a:pt x="47" y="26"/>
                  </a:lnTo>
                  <a:lnTo>
                    <a:pt x="43" y="24"/>
                  </a:lnTo>
                  <a:lnTo>
                    <a:pt x="39" y="19"/>
                  </a:lnTo>
                  <a:lnTo>
                    <a:pt x="33" y="19"/>
                  </a:lnTo>
                  <a:lnTo>
                    <a:pt x="32" y="24"/>
                  </a:lnTo>
                  <a:lnTo>
                    <a:pt x="29" y="24"/>
                  </a:lnTo>
                  <a:lnTo>
                    <a:pt x="22" y="22"/>
                  </a:lnTo>
                  <a:lnTo>
                    <a:pt x="16" y="24"/>
                  </a:lnTo>
                  <a:lnTo>
                    <a:pt x="9" y="25"/>
                  </a:lnTo>
                  <a:lnTo>
                    <a:pt x="2" y="25"/>
                  </a:lnTo>
                  <a:lnTo>
                    <a:pt x="0" y="23"/>
                  </a:lnTo>
                  <a:lnTo>
                    <a:pt x="9" y="17"/>
                  </a:lnTo>
                  <a:lnTo>
                    <a:pt x="17" y="14"/>
                  </a:lnTo>
                  <a:lnTo>
                    <a:pt x="27" y="8"/>
                  </a:lnTo>
                  <a:lnTo>
                    <a:pt x="55" y="6"/>
                  </a:lnTo>
                  <a:lnTo>
                    <a:pt x="58" y="9"/>
                  </a:lnTo>
                  <a:lnTo>
                    <a:pt x="62" y="9"/>
                  </a:lnTo>
                  <a:lnTo>
                    <a:pt x="63" y="6"/>
                  </a:lnTo>
                  <a:lnTo>
                    <a:pt x="66" y="10"/>
                  </a:lnTo>
                  <a:lnTo>
                    <a:pt x="71" y="15"/>
                  </a:lnTo>
                  <a:lnTo>
                    <a:pt x="76" y="16"/>
                  </a:lnTo>
                  <a:lnTo>
                    <a:pt x="74" y="11"/>
                  </a:lnTo>
                  <a:lnTo>
                    <a:pt x="73" y="6"/>
                  </a:lnTo>
                  <a:lnTo>
                    <a:pt x="68" y="3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A8A5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6155" y="2217"/>
              <a:ext cx="39" cy="1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8" y="0"/>
                </a:cxn>
                <a:cxn ang="0">
                  <a:pos x="76" y="1"/>
                </a:cxn>
                <a:cxn ang="0">
                  <a:pos x="77" y="8"/>
                </a:cxn>
                <a:cxn ang="0">
                  <a:pos x="77" y="20"/>
                </a:cxn>
                <a:cxn ang="0">
                  <a:pos x="74" y="23"/>
                </a:cxn>
                <a:cxn ang="0">
                  <a:pos x="56" y="23"/>
                </a:cxn>
                <a:cxn ang="0">
                  <a:pos x="52" y="18"/>
                </a:cxn>
                <a:cxn ang="0">
                  <a:pos x="47" y="15"/>
                </a:cxn>
                <a:cxn ang="0">
                  <a:pos x="44" y="15"/>
                </a:cxn>
                <a:cxn ang="0">
                  <a:pos x="44" y="20"/>
                </a:cxn>
                <a:cxn ang="0">
                  <a:pos x="39" y="20"/>
                </a:cxn>
                <a:cxn ang="0">
                  <a:pos x="33" y="16"/>
                </a:cxn>
                <a:cxn ang="0">
                  <a:pos x="28" y="14"/>
                </a:cxn>
                <a:cxn ang="0">
                  <a:pos x="24" y="15"/>
                </a:cxn>
                <a:cxn ang="0">
                  <a:pos x="23" y="21"/>
                </a:cxn>
                <a:cxn ang="0">
                  <a:pos x="17" y="20"/>
                </a:cxn>
                <a:cxn ang="0">
                  <a:pos x="14" y="18"/>
                </a:cxn>
                <a:cxn ang="0">
                  <a:pos x="7" y="21"/>
                </a:cxn>
                <a:cxn ang="0">
                  <a:pos x="0" y="21"/>
                </a:cxn>
                <a:cxn ang="0">
                  <a:pos x="2" y="16"/>
                </a:cxn>
                <a:cxn ang="0">
                  <a:pos x="10" y="10"/>
                </a:cxn>
                <a:cxn ang="0">
                  <a:pos x="37" y="7"/>
                </a:cxn>
                <a:cxn ang="0">
                  <a:pos x="45" y="7"/>
                </a:cxn>
                <a:cxn ang="0">
                  <a:pos x="52" y="9"/>
                </a:cxn>
                <a:cxn ang="0">
                  <a:pos x="58" y="10"/>
                </a:cxn>
                <a:cxn ang="0">
                  <a:pos x="60" y="14"/>
                </a:cxn>
                <a:cxn ang="0">
                  <a:pos x="67" y="17"/>
                </a:cxn>
                <a:cxn ang="0">
                  <a:pos x="69" y="16"/>
                </a:cxn>
                <a:cxn ang="0">
                  <a:pos x="68" y="6"/>
                </a:cxn>
                <a:cxn ang="0">
                  <a:pos x="64" y="3"/>
                </a:cxn>
                <a:cxn ang="0">
                  <a:pos x="60" y="0"/>
                </a:cxn>
              </a:cxnLst>
              <a:rect l="0" t="0" r="r" b="b"/>
              <a:pathLst>
                <a:path w="77" h="23">
                  <a:moveTo>
                    <a:pt x="60" y="0"/>
                  </a:moveTo>
                  <a:lnTo>
                    <a:pt x="68" y="0"/>
                  </a:lnTo>
                  <a:lnTo>
                    <a:pt x="76" y="1"/>
                  </a:lnTo>
                  <a:lnTo>
                    <a:pt x="77" y="8"/>
                  </a:lnTo>
                  <a:lnTo>
                    <a:pt x="77" y="20"/>
                  </a:lnTo>
                  <a:lnTo>
                    <a:pt x="74" y="23"/>
                  </a:lnTo>
                  <a:lnTo>
                    <a:pt x="56" y="23"/>
                  </a:lnTo>
                  <a:lnTo>
                    <a:pt x="52" y="18"/>
                  </a:lnTo>
                  <a:lnTo>
                    <a:pt x="47" y="15"/>
                  </a:lnTo>
                  <a:lnTo>
                    <a:pt x="44" y="15"/>
                  </a:lnTo>
                  <a:lnTo>
                    <a:pt x="44" y="20"/>
                  </a:lnTo>
                  <a:lnTo>
                    <a:pt x="39" y="20"/>
                  </a:lnTo>
                  <a:lnTo>
                    <a:pt x="33" y="16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3" y="21"/>
                  </a:lnTo>
                  <a:lnTo>
                    <a:pt x="17" y="20"/>
                  </a:lnTo>
                  <a:lnTo>
                    <a:pt x="14" y="18"/>
                  </a:lnTo>
                  <a:lnTo>
                    <a:pt x="7" y="21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10" y="10"/>
                  </a:lnTo>
                  <a:lnTo>
                    <a:pt x="37" y="7"/>
                  </a:lnTo>
                  <a:lnTo>
                    <a:pt x="45" y="7"/>
                  </a:lnTo>
                  <a:lnTo>
                    <a:pt x="52" y="9"/>
                  </a:lnTo>
                  <a:lnTo>
                    <a:pt x="58" y="10"/>
                  </a:lnTo>
                  <a:lnTo>
                    <a:pt x="60" y="14"/>
                  </a:lnTo>
                  <a:lnTo>
                    <a:pt x="67" y="17"/>
                  </a:lnTo>
                  <a:lnTo>
                    <a:pt x="69" y="16"/>
                  </a:lnTo>
                  <a:lnTo>
                    <a:pt x="68" y="6"/>
                  </a:lnTo>
                  <a:lnTo>
                    <a:pt x="64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2EA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6183" y="2201"/>
              <a:ext cx="28" cy="16"/>
            </a:xfrm>
            <a:custGeom>
              <a:avLst/>
              <a:gdLst/>
              <a:ahLst/>
              <a:cxnLst>
                <a:cxn ang="0">
                  <a:pos x="56" y="2"/>
                </a:cxn>
                <a:cxn ang="0">
                  <a:pos x="49" y="0"/>
                </a:cxn>
                <a:cxn ang="0">
                  <a:pos x="35" y="0"/>
                </a:cxn>
                <a:cxn ang="0">
                  <a:pos x="30" y="2"/>
                </a:cxn>
                <a:cxn ang="0">
                  <a:pos x="27" y="6"/>
                </a:cxn>
                <a:cxn ang="0">
                  <a:pos x="35" y="4"/>
                </a:cxn>
                <a:cxn ang="0">
                  <a:pos x="32" y="8"/>
                </a:cxn>
                <a:cxn ang="0">
                  <a:pos x="26" y="9"/>
                </a:cxn>
                <a:cxn ang="0">
                  <a:pos x="19" y="10"/>
                </a:cxn>
                <a:cxn ang="0">
                  <a:pos x="11" y="13"/>
                </a:cxn>
                <a:cxn ang="0">
                  <a:pos x="0" y="17"/>
                </a:cxn>
                <a:cxn ang="0">
                  <a:pos x="2" y="20"/>
                </a:cxn>
                <a:cxn ang="0">
                  <a:pos x="7" y="18"/>
                </a:cxn>
                <a:cxn ang="0">
                  <a:pos x="17" y="17"/>
                </a:cxn>
                <a:cxn ang="0">
                  <a:pos x="13" y="20"/>
                </a:cxn>
                <a:cxn ang="0">
                  <a:pos x="4" y="25"/>
                </a:cxn>
                <a:cxn ang="0">
                  <a:pos x="4" y="32"/>
                </a:cxn>
                <a:cxn ang="0">
                  <a:pos x="19" y="28"/>
                </a:cxn>
                <a:cxn ang="0">
                  <a:pos x="26" y="25"/>
                </a:cxn>
                <a:cxn ang="0">
                  <a:pos x="28" y="20"/>
                </a:cxn>
                <a:cxn ang="0">
                  <a:pos x="41" y="13"/>
                </a:cxn>
                <a:cxn ang="0">
                  <a:pos x="45" y="11"/>
                </a:cxn>
                <a:cxn ang="0">
                  <a:pos x="50" y="9"/>
                </a:cxn>
                <a:cxn ang="0">
                  <a:pos x="53" y="6"/>
                </a:cxn>
                <a:cxn ang="0">
                  <a:pos x="56" y="2"/>
                </a:cxn>
              </a:cxnLst>
              <a:rect l="0" t="0" r="r" b="b"/>
              <a:pathLst>
                <a:path w="56" h="32">
                  <a:moveTo>
                    <a:pt x="56" y="2"/>
                  </a:moveTo>
                  <a:lnTo>
                    <a:pt x="49" y="0"/>
                  </a:lnTo>
                  <a:lnTo>
                    <a:pt x="35" y="0"/>
                  </a:lnTo>
                  <a:lnTo>
                    <a:pt x="30" y="2"/>
                  </a:lnTo>
                  <a:lnTo>
                    <a:pt x="27" y="6"/>
                  </a:lnTo>
                  <a:lnTo>
                    <a:pt x="35" y="4"/>
                  </a:lnTo>
                  <a:lnTo>
                    <a:pt x="32" y="8"/>
                  </a:lnTo>
                  <a:lnTo>
                    <a:pt x="26" y="9"/>
                  </a:lnTo>
                  <a:lnTo>
                    <a:pt x="19" y="10"/>
                  </a:lnTo>
                  <a:lnTo>
                    <a:pt x="11" y="13"/>
                  </a:lnTo>
                  <a:lnTo>
                    <a:pt x="0" y="17"/>
                  </a:lnTo>
                  <a:lnTo>
                    <a:pt x="2" y="20"/>
                  </a:lnTo>
                  <a:lnTo>
                    <a:pt x="7" y="18"/>
                  </a:lnTo>
                  <a:lnTo>
                    <a:pt x="17" y="17"/>
                  </a:lnTo>
                  <a:lnTo>
                    <a:pt x="13" y="20"/>
                  </a:lnTo>
                  <a:lnTo>
                    <a:pt x="4" y="25"/>
                  </a:lnTo>
                  <a:lnTo>
                    <a:pt x="4" y="32"/>
                  </a:lnTo>
                  <a:lnTo>
                    <a:pt x="19" y="28"/>
                  </a:lnTo>
                  <a:lnTo>
                    <a:pt x="26" y="25"/>
                  </a:lnTo>
                  <a:lnTo>
                    <a:pt x="28" y="20"/>
                  </a:lnTo>
                  <a:lnTo>
                    <a:pt x="41" y="13"/>
                  </a:lnTo>
                  <a:lnTo>
                    <a:pt x="45" y="11"/>
                  </a:lnTo>
                  <a:lnTo>
                    <a:pt x="50" y="9"/>
                  </a:lnTo>
                  <a:lnTo>
                    <a:pt x="53" y="6"/>
                  </a:lnTo>
                  <a:lnTo>
                    <a:pt x="56" y="2"/>
                  </a:lnTo>
                  <a:close/>
                </a:path>
              </a:pathLst>
            </a:custGeom>
            <a:solidFill>
              <a:srgbClr val="3335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6192" y="2203"/>
              <a:ext cx="19" cy="1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5" y="6"/>
                </a:cxn>
                <a:cxn ang="0">
                  <a:pos x="26" y="8"/>
                </a:cxn>
                <a:cxn ang="0">
                  <a:pos x="17" y="16"/>
                </a:cxn>
                <a:cxn ang="0">
                  <a:pos x="8" y="22"/>
                </a:cxn>
                <a:cxn ang="0">
                  <a:pos x="3" y="29"/>
                </a:cxn>
                <a:cxn ang="0">
                  <a:pos x="0" y="29"/>
                </a:cxn>
                <a:cxn ang="0">
                  <a:pos x="3" y="26"/>
                </a:cxn>
                <a:cxn ang="0">
                  <a:pos x="9" y="17"/>
                </a:cxn>
                <a:cxn ang="0">
                  <a:pos x="17" y="12"/>
                </a:cxn>
                <a:cxn ang="0">
                  <a:pos x="28" y="7"/>
                </a:cxn>
                <a:cxn ang="0">
                  <a:pos x="34" y="4"/>
                </a:cxn>
                <a:cxn ang="0">
                  <a:pos x="38" y="0"/>
                </a:cxn>
              </a:cxnLst>
              <a:rect l="0" t="0" r="r" b="b"/>
              <a:pathLst>
                <a:path w="38" h="29">
                  <a:moveTo>
                    <a:pt x="38" y="0"/>
                  </a:moveTo>
                  <a:lnTo>
                    <a:pt x="35" y="6"/>
                  </a:lnTo>
                  <a:lnTo>
                    <a:pt x="26" y="8"/>
                  </a:lnTo>
                  <a:lnTo>
                    <a:pt x="17" y="16"/>
                  </a:lnTo>
                  <a:lnTo>
                    <a:pt x="8" y="22"/>
                  </a:lnTo>
                  <a:lnTo>
                    <a:pt x="3" y="29"/>
                  </a:lnTo>
                  <a:lnTo>
                    <a:pt x="0" y="29"/>
                  </a:lnTo>
                  <a:lnTo>
                    <a:pt x="3" y="26"/>
                  </a:lnTo>
                  <a:lnTo>
                    <a:pt x="9" y="17"/>
                  </a:lnTo>
                  <a:lnTo>
                    <a:pt x="17" y="12"/>
                  </a:lnTo>
                  <a:lnTo>
                    <a:pt x="28" y="7"/>
                  </a:lnTo>
                  <a:lnTo>
                    <a:pt x="34" y="4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2EA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6204" y="2222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2"/>
                </a:cxn>
                <a:cxn ang="0">
                  <a:pos x="16" y="5"/>
                </a:cxn>
                <a:cxn ang="0">
                  <a:pos x="18" y="8"/>
                </a:cxn>
                <a:cxn ang="0">
                  <a:pos x="13" y="6"/>
                </a:cxn>
                <a:cxn ang="0">
                  <a:pos x="0" y="5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lnTo>
                    <a:pt x="10" y="2"/>
                  </a:lnTo>
                  <a:lnTo>
                    <a:pt x="16" y="5"/>
                  </a:lnTo>
                  <a:lnTo>
                    <a:pt x="18" y="8"/>
                  </a:lnTo>
                  <a:lnTo>
                    <a:pt x="13" y="6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2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6198" y="2219"/>
              <a:ext cx="4" cy="4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6" y="3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7" y="8"/>
                </a:cxn>
                <a:cxn ang="0">
                  <a:pos x="4" y="7"/>
                </a:cxn>
                <a:cxn ang="0">
                  <a:pos x="3" y="3"/>
                </a:cxn>
                <a:cxn ang="0">
                  <a:pos x="9" y="5"/>
                </a:cxn>
              </a:cxnLst>
              <a:rect l="0" t="0" r="r" b="b"/>
              <a:pathLst>
                <a:path w="9" h="8">
                  <a:moveTo>
                    <a:pt x="9" y="5"/>
                  </a:moveTo>
                  <a:lnTo>
                    <a:pt x="6" y="3"/>
                  </a:lnTo>
                  <a:lnTo>
                    <a:pt x="4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4" y="7"/>
                  </a:lnTo>
                  <a:lnTo>
                    <a:pt x="3" y="3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3321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5937" y="2255"/>
              <a:ext cx="34" cy="46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3" y="14"/>
                </a:cxn>
                <a:cxn ang="0">
                  <a:pos x="55" y="25"/>
                </a:cxn>
                <a:cxn ang="0">
                  <a:pos x="67" y="24"/>
                </a:cxn>
                <a:cxn ang="0">
                  <a:pos x="67" y="33"/>
                </a:cxn>
                <a:cxn ang="0">
                  <a:pos x="57" y="53"/>
                </a:cxn>
                <a:cxn ang="0">
                  <a:pos x="39" y="71"/>
                </a:cxn>
                <a:cxn ang="0">
                  <a:pos x="25" y="82"/>
                </a:cxn>
                <a:cxn ang="0">
                  <a:pos x="19" y="78"/>
                </a:cxn>
                <a:cxn ang="0">
                  <a:pos x="12" y="83"/>
                </a:cxn>
                <a:cxn ang="0">
                  <a:pos x="5" y="91"/>
                </a:cxn>
                <a:cxn ang="0">
                  <a:pos x="0" y="83"/>
                </a:cxn>
                <a:cxn ang="0">
                  <a:pos x="0" y="67"/>
                </a:cxn>
                <a:cxn ang="0">
                  <a:pos x="11" y="54"/>
                </a:cxn>
                <a:cxn ang="0">
                  <a:pos x="29" y="40"/>
                </a:cxn>
                <a:cxn ang="0">
                  <a:pos x="25" y="33"/>
                </a:cxn>
                <a:cxn ang="0">
                  <a:pos x="17" y="31"/>
                </a:cxn>
                <a:cxn ang="0">
                  <a:pos x="18" y="17"/>
                </a:cxn>
                <a:cxn ang="0">
                  <a:pos x="38" y="0"/>
                </a:cxn>
              </a:cxnLst>
              <a:rect l="0" t="0" r="r" b="b"/>
              <a:pathLst>
                <a:path w="67" h="91">
                  <a:moveTo>
                    <a:pt x="38" y="0"/>
                  </a:moveTo>
                  <a:lnTo>
                    <a:pt x="43" y="14"/>
                  </a:lnTo>
                  <a:lnTo>
                    <a:pt x="55" y="25"/>
                  </a:lnTo>
                  <a:lnTo>
                    <a:pt x="67" y="24"/>
                  </a:lnTo>
                  <a:lnTo>
                    <a:pt x="67" y="33"/>
                  </a:lnTo>
                  <a:lnTo>
                    <a:pt x="57" y="53"/>
                  </a:lnTo>
                  <a:lnTo>
                    <a:pt x="39" y="71"/>
                  </a:lnTo>
                  <a:lnTo>
                    <a:pt x="25" y="82"/>
                  </a:lnTo>
                  <a:lnTo>
                    <a:pt x="19" y="78"/>
                  </a:lnTo>
                  <a:lnTo>
                    <a:pt x="12" y="83"/>
                  </a:lnTo>
                  <a:lnTo>
                    <a:pt x="5" y="91"/>
                  </a:lnTo>
                  <a:lnTo>
                    <a:pt x="0" y="83"/>
                  </a:lnTo>
                  <a:lnTo>
                    <a:pt x="0" y="67"/>
                  </a:lnTo>
                  <a:lnTo>
                    <a:pt x="11" y="54"/>
                  </a:lnTo>
                  <a:lnTo>
                    <a:pt x="29" y="40"/>
                  </a:lnTo>
                  <a:lnTo>
                    <a:pt x="25" y="33"/>
                  </a:lnTo>
                  <a:lnTo>
                    <a:pt x="17" y="31"/>
                  </a:lnTo>
                  <a:lnTo>
                    <a:pt x="18" y="1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424C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5939" y="2256"/>
              <a:ext cx="27" cy="39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8" y="9"/>
                </a:cxn>
                <a:cxn ang="0">
                  <a:pos x="52" y="22"/>
                </a:cxn>
                <a:cxn ang="0">
                  <a:pos x="54" y="32"/>
                </a:cxn>
                <a:cxn ang="0">
                  <a:pos x="42" y="51"/>
                </a:cxn>
                <a:cxn ang="0">
                  <a:pos x="30" y="62"/>
                </a:cxn>
                <a:cxn ang="0">
                  <a:pos x="22" y="68"/>
                </a:cxn>
                <a:cxn ang="0">
                  <a:pos x="6" y="77"/>
                </a:cxn>
                <a:cxn ang="0">
                  <a:pos x="0" y="73"/>
                </a:cxn>
                <a:cxn ang="0">
                  <a:pos x="6" y="54"/>
                </a:cxn>
                <a:cxn ang="0">
                  <a:pos x="19" y="45"/>
                </a:cxn>
                <a:cxn ang="0">
                  <a:pos x="29" y="36"/>
                </a:cxn>
                <a:cxn ang="0">
                  <a:pos x="22" y="29"/>
                </a:cxn>
                <a:cxn ang="0">
                  <a:pos x="17" y="21"/>
                </a:cxn>
                <a:cxn ang="0">
                  <a:pos x="28" y="6"/>
                </a:cxn>
                <a:cxn ang="0">
                  <a:pos x="36" y="0"/>
                </a:cxn>
              </a:cxnLst>
              <a:rect l="0" t="0" r="r" b="b"/>
              <a:pathLst>
                <a:path w="54" h="77">
                  <a:moveTo>
                    <a:pt x="36" y="0"/>
                  </a:moveTo>
                  <a:lnTo>
                    <a:pt x="38" y="9"/>
                  </a:lnTo>
                  <a:lnTo>
                    <a:pt x="52" y="22"/>
                  </a:lnTo>
                  <a:lnTo>
                    <a:pt x="54" y="32"/>
                  </a:lnTo>
                  <a:lnTo>
                    <a:pt x="42" y="51"/>
                  </a:lnTo>
                  <a:lnTo>
                    <a:pt x="30" y="62"/>
                  </a:lnTo>
                  <a:lnTo>
                    <a:pt x="22" y="68"/>
                  </a:lnTo>
                  <a:lnTo>
                    <a:pt x="6" y="77"/>
                  </a:lnTo>
                  <a:lnTo>
                    <a:pt x="0" y="73"/>
                  </a:lnTo>
                  <a:lnTo>
                    <a:pt x="6" y="54"/>
                  </a:lnTo>
                  <a:lnTo>
                    <a:pt x="19" y="45"/>
                  </a:lnTo>
                  <a:lnTo>
                    <a:pt x="29" y="36"/>
                  </a:lnTo>
                  <a:lnTo>
                    <a:pt x="22" y="29"/>
                  </a:lnTo>
                  <a:lnTo>
                    <a:pt x="17" y="21"/>
                  </a:lnTo>
                  <a:lnTo>
                    <a:pt x="28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8A5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Freeform 122"/>
            <p:cNvSpPr>
              <a:spLocks/>
            </p:cNvSpPr>
            <p:nvPr/>
          </p:nvSpPr>
          <p:spPr bwMode="auto">
            <a:xfrm>
              <a:off x="5931" y="2272"/>
              <a:ext cx="17" cy="69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16" y="12"/>
                </a:cxn>
                <a:cxn ang="0">
                  <a:pos x="3" y="42"/>
                </a:cxn>
                <a:cxn ang="0">
                  <a:pos x="0" y="66"/>
                </a:cxn>
                <a:cxn ang="0">
                  <a:pos x="1" y="113"/>
                </a:cxn>
                <a:cxn ang="0">
                  <a:pos x="0" y="137"/>
                </a:cxn>
                <a:cxn ang="0">
                  <a:pos x="8" y="94"/>
                </a:cxn>
                <a:cxn ang="0">
                  <a:pos x="8" y="42"/>
                </a:cxn>
                <a:cxn ang="0">
                  <a:pos x="18" y="18"/>
                </a:cxn>
                <a:cxn ang="0">
                  <a:pos x="35" y="5"/>
                </a:cxn>
                <a:cxn ang="0">
                  <a:pos x="31" y="0"/>
                </a:cxn>
              </a:cxnLst>
              <a:rect l="0" t="0" r="r" b="b"/>
              <a:pathLst>
                <a:path w="35" h="137">
                  <a:moveTo>
                    <a:pt x="31" y="0"/>
                  </a:moveTo>
                  <a:lnTo>
                    <a:pt x="16" y="12"/>
                  </a:lnTo>
                  <a:lnTo>
                    <a:pt x="3" y="42"/>
                  </a:lnTo>
                  <a:lnTo>
                    <a:pt x="0" y="66"/>
                  </a:lnTo>
                  <a:lnTo>
                    <a:pt x="1" y="113"/>
                  </a:lnTo>
                  <a:lnTo>
                    <a:pt x="0" y="137"/>
                  </a:lnTo>
                  <a:lnTo>
                    <a:pt x="8" y="94"/>
                  </a:lnTo>
                  <a:lnTo>
                    <a:pt x="8" y="42"/>
                  </a:lnTo>
                  <a:lnTo>
                    <a:pt x="18" y="18"/>
                  </a:lnTo>
                  <a:lnTo>
                    <a:pt x="35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EA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Freeform 124"/>
            <p:cNvSpPr>
              <a:spLocks/>
            </p:cNvSpPr>
            <p:nvPr/>
          </p:nvSpPr>
          <p:spPr bwMode="auto">
            <a:xfrm>
              <a:off x="5964" y="2233"/>
              <a:ext cx="50" cy="19"/>
            </a:xfrm>
            <a:custGeom>
              <a:avLst/>
              <a:gdLst/>
              <a:ahLst/>
              <a:cxnLst>
                <a:cxn ang="0">
                  <a:pos x="8" y="31"/>
                </a:cxn>
                <a:cxn ang="0">
                  <a:pos x="31" y="15"/>
                </a:cxn>
                <a:cxn ang="0">
                  <a:pos x="56" y="1"/>
                </a:cxn>
                <a:cxn ang="0">
                  <a:pos x="76" y="0"/>
                </a:cxn>
                <a:cxn ang="0">
                  <a:pos x="101" y="7"/>
                </a:cxn>
                <a:cxn ang="0">
                  <a:pos x="72" y="4"/>
                </a:cxn>
                <a:cxn ang="0">
                  <a:pos x="50" y="9"/>
                </a:cxn>
                <a:cxn ang="0">
                  <a:pos x="15" y="32"/>
                </a:cxn>
                <a:cxn ang="0">
                  <a:pos x="5" y="38"/>
                </a:cxn>
                <a:cxn ang="0">
                  <a:pos x="0" y="35"/>
                </a:cxn>
                <a:cxn ang="0">
                  <a:pos x="8" y="31"/>
                </a:cxn>
              </a:cxnLst>
              <a:rect l="0" t="0" r="r" b="b"/>
              <a:pathLst>
                <a:path w="101" h="38">
                  <a:moveTo>
                    <a:pt x="8" y="31"/>
                  </a:moveTo>
                  <a:lnTo>
                    <a:pt x="31" y="15"/>
                  </a:lnTo>
                  <a:lnTo>
                    <a:pt x="56" y="1"/>
                  </a:lnTo>
                  <a:lnTo>
                    <a:pt x="76" y="0"/>
                  </a:lnTo>
                  <a:lnTo>
                    <a:pt x="101" y="7"/>
                  </a:lnTo>
                  <a:lnTo>
                    <a:pt x="72" y="4"/>
                  </a:lnTo>
                  <a:lnTo>
                    <a:pt x="50" y="9"/>
                  </a:lnTo>
                  <a:lnTo>
                    <a:pt x="15" y="32"/>
                  </a:lnTo>
                  <a:lnTo>
                    <a:pt x="5" y="38"/>
                  </a:lnTo>
                  <a:lnTo>
                    <a:pt x="0" y="35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2EA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Freeform 125"/>
            <p:cNvSpPr>
              <a:spLocks/>
            </p:cNvSpPr>
            <p:nvPr/>
          </p:nvSpPr>
          <p:spPr bwMode="auto">
            <a:xfrm>
              <a:off x="6157" y="2185"/>
              <a:ext cx="23" cy="34"/>
            </a:xfrm>
            <a:custGeom>
              <a:avLst/>
              <a:gdLst/>
              <a:ahLst/>
              <a:cxnLst>
                <a:cxn ang="0">
                  <a:pos x="46" y="59"/>
                </a:cxn>
                <a:cxn ang="0">
                  <a:pos x="43" y="53"/>
                </a:cxn>
                <a:cxn ang="0">
                  <a:pos x="27" y="44"/>
                </a:cxn>
                <a:cxn ang="0">
                  <a:pos x="41" y="44"/>
                </a:cxn>
                <a:cxn ang="0">
                  <a:pos x="42" y="41"/>
                </a:cxn>
                <a:cxn ang="0">
                  <a:pos x="42" y="37"/>
                </a:cxn>
                <a:cxn ang="0">
                  <a:pos x="41" y="35"/>
                </a:cxn>
                <a:cxn ang="0">
                  <a:pos x="41" y="34"/>
                </a:cxn>
                <a:cxn ang="0">
                  <a:pos x="32" y="29"/>
                </a:cxn>
                <a:cxn ang="0">
                  <a:pos x="29" y="22"/>
                </a:cxn>
                <a:cxn ang="0">
                  <a:pos x="45" y="21"/>
                </a:cxn>
                <a:cxn ang="0">
                  <a:pos x="45" y="14"/>
                </a:cxn>
                <a:cxn ang="0">
                  <a:pos x="33" y="0"/>
                </a:cxn>
                <a:cxn ang="0">
                  <a:pos x="30" y="6"/>
                </a:cxn>
                <a:cxn ang="0">
                  <a:pos x="33" y="14"/>
                </a:cxn>
                <a:cxn ang="0">
                  <a:pos x="26" y="10"/>
                </a:cxn>
                <a:cxn ang="0">
                  <a:pos x="4" y="1"/>
                </a:cxn>
                <a:cxn ang="0">
                  <a:pos x="3" y="8"/>
                </a:cxn>
                <a:cxn ang="0">
                  <a:pos x="10" y="14"/>
                </a:cxn>
                <a:cxn ang="0">
                  <a:pos x="15" y="20"/>
                </a:cxn>
                <a:cxn ang="0">
                  <a:pos x="3" y="18"/>
                </a:cxn>
                <a:cxn ang="0">
                  <a:pos x="3" y="26"/>
                </a:cxn>
                <a:cxn ang="0">
                  <a:pos x="13" y="33"/>
                </a:cxn>
                <a:cxn ang="0">
                  <a:pos x="13" y="38"/>
                </a:cxn>
                <a:cxn ang="0">
                  <a:pos x="3" y="36"/>
                </a:cxn>
                <a:cxn ang="0">
                  <a:pos x="0" y="43"/>
                </a:cxn>
                <a:cxn ang="0">
                  <a:pos x="4" y="50"/>
                </a:cxn>
                <a:cxn ang="0">
                  <a:pos x="14" y="54"/>
                </a:cxn>
                <a:cxn ang="0">
                  <a:pos x="19" y="60"/>
                </a:cxn>
                <a:cxn ang="0">
                  <a:pos x="4" y="59"/>
                </a:cxn>
                <a:cxn ang="0">
                  <a:pos x="3" y="68"/>
                </a:cxn>
                <a:cxn ang="0">
                  <a:pos x="11" y="68"/>
                </a:cxn>
                <a:cxn ang="0">
                  <a:pos x="27" y="68"/>
                </a:cxn>
                <a:cxn ang="0">
                  <a:pos x="48" y="68"/>
                </a:cxn>
                <a:cxn ang="0">
                  <a:pos x="42" y="63"/>
                </a:cxn>
                <a:cxn ang="0">
                  <a:pos x="46" y="59"/>
                </a:cxn>
              </a:cxnLst>
              <a:rect l="0" t="0" r="r" b="b"/>
              <a:pathLst>
                <a:path w="48" h="68">
                  <a:moveTo>
                    <a:pt x="46" y="59"/>
                  </a:moveTo>
                  <a:lnTo>
                    <a:pt x="43" y="53"/>
                  </a:lnTo>
                  <a:lnTo>
                    <a:pt x="27" y="44"/>
                  </a:lnTo>
                  <a:lnTo>
                    <a:pt x="41" y="44"/>
                  </a:lnTo>
                  <a:lnTo>
                    <a:pt x="42" y="41"/>
                  </a:lnTo>
                  <a:lnTo>
                    <a:pt x="42" y="37"/>
                  </a:lnTo>
                  <a:lnTo>
                    <a:pt x="41" y="35"/>
                  </a:lnTo>
                  <a:lnTo>
                    <a:pt x="41" y="34"/>
                  </a:lnTo>
                  <a:lnTo>
                    <a:pt x="32" y="29"/>
                  </a:lnTo>
                  <a:lnTo>
                    <a:pt x="29" y="22"/>
                  </a:lnTo>
                  <a:lnTo>
                    <a:pt x="45" y="21"/>
                  </a:lnTo>
                  <a:lnTo>
                    <a:pt x="45" y="14"/>
                  </a:lnTo>
                  <a:lnTo>
                    <a:pt x="33" y="0"/>
                  </a:lnTo>
                  <a:lnTo>
                    <a:pt x="30" y="6"/>
                  </a:lnTo>
                  <a:lnTo>
                    <a:pt x="33" y="14"/>
                  </a:lnTo>
                  <a:lnTo>
                    <a:pt x="26" y="10"/>
                  </a:lnTo>
                  <a:lnTo>
                    <a:pt x="4" y="1"/>
                  </a:lnTo>
                  <a:lnTo>
                    <a:pt x="3" y="8"/>
                  </a:lnTo>
                  <a:lnTo>
                    <a:pt x="10" y="14"/>
                  </a:lnTo>
                  <a:lnTo>
                    <a:pt x="15" y="20"/>
                  </a:lnTo>
                  <a:lnTo>
                    <a:pt x="3" y="18"/>
                  </a:lnTo>
                  <a:lnTo>
                    <a:pt x="3" y="26"/>
                  </a:lnTo>
                  <a:lnTo>
                    <a:pt x="13" y="33"/>
                  </a:lnTo>
                  <a:lnTo>
                    <a:pt x="13" y="38"/>
                  </a:lnTo>
                  <a:lnTo>
                    <a:pt x="3" y="36"/>
                  </a:lnTo>
                  <a:lnTo>
                    <a:pt x="0" y="43"/>
                  </a:lnTo>
                  <a:lnTo>
                    <a:pt x="4" y="50"/>
                  </a:lnTo>
                  <a:lnTo>
                    <a:pt x="14" y="54"/>
                  </a:lnTo>
                  <a:lnTo>
                    <a:pt x="19" y="60"/>
                  </a:lnTo>
                  <a:lnTo>
                    <a:pt x="4" y="59"/>
                  </a:lnTo>
                  <a:lnTo>
                    <a:pt x="3" y="68"/>
                  </a:lnTo>
                  <a:lnTo>
                    <a:pt x="11" y="68"/>
                  </a:lnTo>
                  <a:lnTo>
                    <a:pt x="27" y="68"/>
                  </a:lnTo>
                  <a:lnTo>
                    <a:pt x="48" y="68"/>
                  </a:lnTo>
                  <a:lnTo>
                    <a:pt x="42" y="63"/>
                  </a:lnTo>
                  <a:lnTo>
                    <a:pt x="46" y="59"/>
                  </a:lnTo>
                  <a:close/>
                </a:path>
              </a:pathLst>
            </a:custGeom>
            <a:solidFill>
              <a:srgbClr val="5B66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3" name="Freeform 129"/>
            <p:cNvSpPr>
              <a:spLocks/>
            </p:cNvSpPr>
            <p:nvPr/>
          </p:nvSpPr>
          <p:spPr bwMode="auto">
            <a:xfrm>
              <a:off x="6539" y="2180"/>
              <a:ext cx="63" cy="46"/>
            </a:xfrm>
            <a:custGeom>
              <a:avLst/>
              <a:gdLst/>
              <a:ahLst/>
              <a:cxnLst>
                <a:cxn ang="0">
                  <a:pos x="37" y="19"/>
                </a:cxn>
                <a:cxn ang="0">
                  <a:pos x="37" y="9"/>
                </a:cxn>
                <a:cxn ang="0">
                  <a:pos x="29" y="0"/>
                </a:cxn>
                <a:cxn ang="0">
                  <a:pos x="15" y="0"/>
                </a:cxn>
                <a:cxn ang="0">
                  <a:pos x="8" y="5"/>
                </a:cxn>
                <a:cxn ang="0">
                  <a:pos x="6" y="12"/>
                </a:cxn>
                <a:cxn ang="0">
                  <a:pos x="6" y="24"/>
                </a:cxn>
                <a:cxn ang="0">
                  <a:pos x="0" y="40"/>
                </a:cxn>
                <a:cxn ang="0">
                  <a:pos x="0" y="60"/>
                </a:cxn>
                <a:cxn ang="0">
                  <a:pos x="13" y="73"/>
                </a:cxn>
                <a:cxn ang="0">
                  <a:pos x="32" y="80"/>
                </a:cxn>
                <a:cxn ang="0">
                  <a:pos x="42" y="80"/>
                </a:cxn>
                <a:cxn ang="0">
                  <a:pos x="51" y="92"/>
                </a:cxn>
                <a:cxn ang="0">
                  <a:pos x="53" y="80"/>
                </a:cxn>
                <a:cxn ang="0">
                  <a:pos x="70" y="77"/>
                </a:cxn>
                <a:cxn ang="0">
                  <a:pos x="82" y="69"/>
                </a:cxn>
                <a:cxn ang="0">
                  <a:pos x="108" y="63"/>
                </a:cxn>
                <a:cxn ang="0">
                  <a:pos x="126" y="52"/>
                </a:cxn>
                <a:cxn ang="0">
                  <a:pos x="126" y="40"/>
                </a:cxn>
                <a:cxn ang="0">
                  <a:pos x="118" y="37"/>
                </a:cxn>
                <a:cxn ang="0">
                  <a:pos x="91" y="37"/>
                </a:cxn>
                <a:cxn ang="0">
                  <a:pos x="62" y="29"/>
                </a:cxn>
                <a:cxn ang="0">
                  <a:pos x="40" y="27"/>
                </a:cxn>
                <a:cxn ang="0">
                  <a:pos x="37" y="19"/>
                </a:cxn>
              </a:cxnLst>
              <a:rect l="0" t="0" r="r" b="b"/>
              <a:pathLst>
                <a:path w="126" h="92">
                  <a:moveTo>
                    <a:pt x="37" y="19"/>
                  </a:moveTo>
                  <a:lnTo>
                    <a:pt x="37" y="9"/>
                  </a:lnTo>
                  <a:lnTo>
                    <a:pt x="29" y="0"/>
                  </a:lnTo>
                  <a:lnTo>
                    <a:pt x="15" y="0"/>
                  </a:lnTo>
                  <a:lnTo>
                    <a:pt x="8" y="5"/>
                  </a:lnTo>
                  <a:lnTo>
                    <a:pt x="6" y="12"/>
                  </a:lnTo>
                  <a:lnTo>
                    <a:pt x="6" y="24"/>
                  </a:lnTo>
                  <a:lnTo>
                    <a:pt x="0" y="40"/>
                  </a:lnTo>
                  <a:lnTo>
                    <a:pt x="0" y="60"/>
                  </a:lnTo>
                  <a:lnTo>
                    <a:pt x="13" y="73"/>
                  </a:lnTo>
                  <a:lnTo>
                    <a:pt x="32" y="80"/>
                  </a:lnTo>
                  <a:lnTo>
                    <a:pt x="42" y="80"/>
                  </a:lnTo>
                  <a:lnTo>
                    <a:pt x="51" y="92"/>
                  </a:lnTo>
                  <a:lnTo>
                    <a:pt x="53" y="80"/>
                  </a:lnTo>
                  <a:lnTo>
                    <a:pt x="70" y="77"/>
                  </a:lnTo>
                  <a:lnTo>
                    <a:pt x="82" y="69"/>
                  </a:lnTo>
                  <a:lnTo>
                    <a:pt x="108" y="63"/>
                  </a:lnTo>
                  <a:lnTo>
                    <a:pt x="126" y="52"/>
                  </a:lnTo>
                  <a:lnTo>
                    <a:pt x="126" y="40"/>
                  </a:lnTo>
                  <a:lnTo>
                    <a:pt x="118" y="37"/>
                  </a:lnTo>
                  <a:lnTo>
                    <a:pt x="91" y="37"/>
                  </a:lnTo>
                  <a:lnTo>
                    <a:pt x="62" y="29"/>
                  </a:lnTo>
                  <a:lnTo>
                    <a:pt x="40" y="27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3A44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7" name="Freeform 133"/>
            <p:cNvSpPr>
              <a:spLocks/>
            </p:cNvSpPr>
            <p:nvPr/>
          </p:nvSpPr>
          <p:spPr bwMode="auto">
            <a:xfrm>
              <a:off x="6540" y="2179"/>
              <a:ext cx="47" cy="3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15"/>
                </a:cxn>
                <a:cxn ang="0">
                  <a:pos x="37" y="28"/>
                </a:cxn>
                <a:cxn ang="0">
                  <a:pos x="43" y="28"/>
                </a:cxn>
                <a:cxn ang="0">
                  <a:pos x="69" y="28"/>
                </a:cxn>
                <a:cxn ang="0">
                  <a:pos x="83" y="37"/>
                </a:cxn>
                <a:cxn ang="0">
                  <a:pos x="92" y="39"/>
                </a:cxn>
                <a:cxn ang="0">
                  <a:pos x="95" y="45"/>
                </a:cxn>
                <a:cxn ang="0">
                  <a:pos x="90" y="51"/>
                </a:cxn>
                <a:cxn ang="0">
                  <a:pos x="82" y="54"/>
                </a:cxn>
                <a:cxn ang="0">
                  <a:pos x="60" y="53"/>
                </a:cxn>
                <a:cxn ang="0">
                  <a:pos x="77" y="47"/>
                </a:cxn>
                <a:cxn ang="0">
                  <a:pos x="72" y="41"/>
                </a:cxn>
                <a:cxn ang="0">
                  <a:pos x="49" y="44"/>
                </a:cxn>
                <a:cxn ang="0">
                  <a:pos x="35" y="49"/>
                </a:cxn>
                <a:cxn ang="0">
                  <a:pos x="34" y="56"/>
                </a:cxn>
                <a:cxn ang="0">
                  <a:pos x="49" y="60"/>
                </a:cxn>
                <a:cxn ang="0">
                  <a:pos x="54" y="68"/>
                </a:cxn>
                <a:cxn ang="0">
                  <a:pos x="70" y="70"/>
                </a:cxn>
                <a:cxn ang="0">
                  <a:pos x="77" y="70"/>
                </a:cxn>
                <a:cxn ang="0">
                  <a:pos x="66" y="76"/>
                </a:cxn>
                <a:cxn ang="0">
                  <a:pos x="34" y="73"/>
                </a:cxn>
                <a:cxn ang="0">
                  <a:pos x="9" y="64"/>
                </a:cxn>
                <a:cxn ang="0">
                  <a:pos x="1" y="55"/>
                </a:cxn>
                <a:cxn ang="0">
                  <a:pos x="0" y="44"/>
                </a:cxn>
                <a:cxn ang="0">
                  <a:pos x="6" y="26"/>
                </a:cxn>
                <a:cxn ang="0">
                  <a:pos x="11" y="30"/>
                </a:cxn>
                <a:cxn ang="0">
                  <a:pos x="24" y="29"/>
                </a:cxn>
                <a:cxn ang="0">
                  <a:pos x="30" y="18"/>
                </a:cxn>
                <a:cxn ang="0">
                  <a:pos x="28" y="9"/>
                </a:cxn>
                <a:cxn ang="0">
                  <a:pos x="20" y="9"/>
                </a:cxn>
                <a:cxn ang="0">
                  <a:pos x="11" y="15"/>
                </a:cxn>
                <a:cxn ang="0">
                  <a:pos x="4" y="14"/>
                </a:cxn>
                <a:cxn ang="0">
                  <a:pos x="7" y="5"/>
                </a:cxn>
                <a:cxn ang="0">
                  <a:pos x="14" y="0"/>
                </a:cxn>
                <a:cxn ang="0">
                  <a:pos x="23" y="0"/>
                </a:cxn>
              </a:cxnLst>
              <a:rect l="0" t="0" r="r" b="b"/>
              <a:pathLst>
                <a:path w="95" h="76">
                  <a:moveTo>
                    <a:pt x="23" y="0"/>
                  </a:moveTo>
                  <a:lnTo>
                    <a:pt x="31" y="2"/>
                  </a:lnTo>
                  <a:lnTo>
                    <a:pt x="38" y="15"/>
                  </a:lnTo>
                  <a:lnTo>
                    <a:pt x="37" y="28"/>
                  </a:lnTo>
                  <a:lnTo>
                    <a:pt x="43" y="28"/>
                  </a:lnTo>
                  <a:lnTo>
                    <a:pt x="69" y="28"/>
                  </a:lnTo>
                  <a:lnTo>
                    <a:pt x="83" y="37"/>
                  </a:lnTo>
                  <a:lnTo>
                    <a:pt x="92" y="39"/>
                  </a:lnTo>
                  <a:lnTo>
                    <a:pt x="95" y="45"/>
                  </a:lnTo>
                  <a:lnTo>
                    <a:pt x="90" y="51"/>
                  </a:lnTo>
                  <a:lnTo>
                    <a:pt x="82" y="54"/>
                  </a:lnTo>
                  <a:lnTo>
                    <a:pt x="60" y="53"/>
                  </a:lnTo>
                  <a:lnTo>
                    <a:pt x="77" y="47"/>
                  </a:lnTo>
                  <a:lnTo>
                    <a:pt x="72" y="41"/>
                  </a:lnTo>
                  <a:lnTo>
                    <a:pt x="49" y="44"/>
                  </a:lnTo>
                  <a:lnTo>
                    <a:pt x="35" y="49"/>
                  </a:lnTo>
                  <a:lnTo>
                    <a:pt x="34" y="56"/>
                  </a:lnTo>
                  <a:lnTo>
                    <a:pt x="49" y="60"/>
                  </a:lnTo>
                  <a:lnTo>
                    <a:pt x="54" y="68"/>
                  </a:lnTo>
                  <a:lnTo>
                    <a:pt x="70" y="70"/>
                  </a:lnTo>
                  <a:lnTo>
                    <a:pt x="77" y="70"/>
                  </a:lnTo>
                  <a:lnTo>
                    <a:pt x="66" y="76"/>
                  </a:lnTo>
                  <a:lnTo>
                    <a:pt x="34" y="73"/>
                  </a:lnTo>
                  <a:lnTo>
                    <a:pt x="9" y="64"/>
                  </a:lnTo>
                  <a:lnTo>
                    <a:pt x="1" y="55"/>
                  </a:lnTo>
                  <a:lnTo>
                    <a:pt x="0" y="44"/>
                  </a:lnTo>
                  <a:lnTo>
                    <a:pt x="6" y="26"/>
                  </a:lnTo>
                  <a:lnTo>
                    <a:pt x="11" y="30"/>
                  </a:lnTo>
                  <a:lnTo>
                    <a:pt x="24" y="29"/>
                  </a:lnTo>
                  <a:lnTo>
                    <a:pt x="30" y="18"/>
                  </a:lnTo>
                  <a:lnTo>
                    <a:pt x="28" y="9"/>
                  </a:lnTo>
                  <a:lnTo>
                    <a:pt x="20" y="9"/>
                  </a:lnTo>
                  <a:lnTo>
                    <a:pt x="11" y="15"/>
                  </a:lnTo>
                  <a:lnTo>
                    <a:pt x="4" y="14"/>
                  </a:lnTo>
                  <a:lnTo>
                    <a:pt x="7" y="5"/>
                  </a:lnTo>
                  <a:lnTo>
                    <a:pt x="14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1" name="Freeform 137"/>
            <p:cNvSpPr>
              <a:spLocks/>
            </p:cNvSpPr>
            <p:nvPr/>
          </p:nvSpPr>
          <p:spPr bwMode="auto">
            <a:xfrm>
              <a:off x="6588" y="2197"/>
              <a:ext cx="12" cy="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7" y="0"/>
                </a:cxn>
                <a:cxn ang="0">
                  <a:pos x="23" y="3"/>
                </a:cxn>
                <a:cxn ang="0">
                  <a:pos x="24" y="9"/>
                </a:cxn>
                <a:cxn ang="0">
                  <a:pos x="20" y="15"/>
                </a:cxn>
                <a:cxn ang="0">
                  <a:pos x="10" y="17"/>
                </a:cxn>
                <a:cxn ang="0">
                  <a:pos x="5" y="15"/>
                </a:cxn>
                <a:cxn ang="0">
                  <a:pos x="13" y="9"/>
                </a:cxn>
                <a:cxn ang="0">
                  <a:pos x="9" y="5"/>
                </a:cxn>
                <a:cxn ang="0">
                  <a:pos x="2" y="12"/>
                </a:cxn>
                <a:cxn ang="0">
                  <a:pos x="0" y="3"/>
                </a:cxn>
              </a:cxnLst>
              <a:rect l="0" t="0" r="r" b="b"/>
              <a:pathLst>
                <a:path w="24" h="17">
                  <a:moveTo>
                    <a:pt x="0" y="3"/>
                  </a:moveTo>
                  <a:lnTo>
                    <a:pt x="17" y="0"/>
                  </a:lnTo>
                  <a:lnTo>
                    <a:pt x="23" y="3"/>
                  </a:lnTo>
                  <a:lnTo>
                    <a:pt x="24" y="9"/>
                  </a:lnTo>
                  <a:lnTo>
                    <a:pt x="20" y="15"/>
                  </a:lnTo>
                  <a:lnTo>
                    <a:pt x="10" y="17"/>
                  </a:lnTo>
                  <a:lnTo>
                    <a:pt x="5" y="15"/>
                  </a:lnTo>
                  <a:lnTo>
                    <a:pt x="13" y="9"/>
                  </a:lnTo>
                  <a:lnTo>
                    <a:pt x="9" y="5"/>
                  </a:lnTo>
                  <a:lnTo>
                    <a:pt x="2" y="1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DBC9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5" name="Freeform 141"/>
            <p:cNvSpPr>
              <a:spLocks/>
            </p:cNvSpPr>
            <p:nvPr/>
          </p:nvSpPr>
          <p:spPr bwMode="auto">
            <a:xfrm>
              <a:off x="6542" y="2179"/>
              <a:ext cx="14" cy="7"/>
            </a:xfrm>
            <a:custGeom>
              <a:avLst/>
              <a:gdLst/>
              <a:ahLst/>
              <a:cxnLst>
                <a:cxn ang="0">
                  <a:pos x="24" y="1"/>
                </a:cxn>
                <a:cxn ang="0">
                  <a:pos x="19" y="0"/>
                </a:cxn>
                <a:cxn ang="0">
                  <a:pos x="10" y="0"/>
                </a:cxn>
                <a:cxn ang="0">
                  <a:pos x="4" y="3"/>
                </a:cxn>
                <a:cxn ang="0">
                  <a:pos x="0" y="14"/>
                </a:cxn>
                <a:cxn ang="0">
                  <a:pos x="4" y="14"/>
                </a:cxn>
                <a:cxn ang="0">
                  <a:pos x="14" y="6"/>
                </a:cxn>
                <a:cxn ang="0">
                  <a:pos x="21" y="6"/>
                </a:cxn>
                <a:cxn ang="0">
                  <a:pos x="29" y="14"/>
                </a:cxn>
                <a:cxn ang="0">
                  <a:pos x="29" y="8"/>
                </a:cxn>
                <a:cxn ang="0">
                  <a:pos x="24" y="1"/>
                </a:cxn>
              </a:cxnLst>
              <a:rect l="0" t="0" r="r" b="b"/>
              <a:pathLst>
                <a:path w="29" h="14">
                  <a:moveTo>
                    <a:pt x="24" y="1"/>
                  </a:moveTo>
                  <a:lnTo>
                    <a:pt x="19" y="0"/>
                  </a:lnTo>
                  <a:lnTo>
                    <a:pt x="10" y="0"/>
                  </a:lnTo>
                  <a:lnTo>
                    <a:pt x="4" y="3"/>
                  </a:lnTo>
                  <a:lnTo>
                    <a:pt x="0" y="14"/>
                  </a:lnTo>
                  <a:lnTo>
                    <a:pt x="4" y="14"/>
                  </a:lnTo>
                  <a:lnTo>
                    <a:pt x="14" y="6"/>
                  </a:lnTo>
                  <a:lnTo>
                    <a:pt x="21" y="6"/>
                  </a:lnTo>
                  <a:lnTo>
                    <a:pt x="29" y="14"/>
                  </a:lnTo>
                  <a:lnTo>
                    <a:pt x="29" y="8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9" name="Freeform 145"/>
            <p:cNvSpPr>
              <a:spLocks/>
            </p:cNvSpPr>
            <p:nvPr/>
          </p:nvSpPr>
          <p:spPr bwMode="auto">
            <a:xfrm>
              <a:off x="6557" y="2189"/>
              <a:ext cx="2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8"/>
                </a:cxn>
                <a:cxn ang="0">
                  <a:pos x="23" y="6"/>
                </a:cxn>
                <a:cxn ang="0">
                  <a:pos x="32" y="6"/>
                </a:cxn>
                <a:cxn ang="0">
                  <a:pos x="56" y="20"/>
                </a:cxn>
                <a:cxn ang="0">
                  <a:pos x="45" y="21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15" y="18"/>
                </a:cxn>
                <a:cxn ang="0">
                  <a:pos x="0" y="17"/>
                </a:cxn>
                <a:cxn ang="0">
                  <a:pos x="0" y="0"/>
                </a:cxn>
              </a:cxnLst>
              <a:rect l="0" t="0" r="r" b="b"/>
              <a:pathLst>
                <a:path w="56" h="21">
                  <a:moveTo>
                    <a:pt x="0" y="0"/>
                  </a:moveTo>
                  <a:lnTo>
                    <a:pt x="2" y="8"/>
                  </a:lnTo>
                  <a:lnTo>
                    <a:pt x="23" y="6"/>
                  </a:lnTo>
                  <a:lnTo>
                    <a:pt x="32" y="6"/>
                  </a:lnTo>
                  <a:lnTo>
                    <a:pt x="56" y="20"/>
                  </a:lnTo>
                  <a:lnTo>
                    <a:pt x="45" y="21"/>
                  </a:lnTo>
                  <a:lnTo>
                    <a:pt x="32" y="15"/>
                  </a:lnTo>
                  <a:lnTo>
                    <a:pt x="24" y="15"/>
                  </a:lnTo>
                  <a:lnTo>
                    <a:pt x="15" y="18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6540" y="2194"/>
              <a:ext cx="19" cy="15"/>
            </a:xfrm>
            <a:custGeom>
              <a:avLst/>
              <a:gdLst/>
              <a:ahLst/>
              <a:cxnLst>
                <a:cxn ang="0">
                  <a:pos x="38" y="15"/>
                </a:cxn>
                <a:cxn ang="0">
                  <a:pos x="28" y="11"/>
                </a:cxn>
                <a:cxn ang="0">
                  <a:pos x="23" y="17"/>
                </a:cxn>
                <a:cxn ang="0">
                  <a:pos x="23" y="11"/>
                </a:cxn>
                <a:cxn ang="0">
                  <a:pos x="26" y="2"/>
                </a:cxn>
                <a:cxn ang="0">
                  <a:pos x="15" y="6"/>
                </a:cxn>
                <a:cxn ang="0">
                  <a:pos x="11" y="4"/>
                </a:cxn>
                <a:cxn ang="0">
                  <a:pos x="3" y="0"/>
                </a:cxn>
                <a:cxn ang="0">
                  <a:pos x="0" y="14"/>
                </a:cxn>
                <a:cxn ang="0">
                  <a:pos x="0" y="23"/>
                </a:cxn>
                <a:cxn ang="0">
                  <a:pos x="12" y="30"/>
                </a:cxn>
                <a:cxn ang="0">
                  <a:pos x="25" y="30"/>
                </a:cxn>
                <a:cxn ang="0">
                  <a:pos x="26" y="22"/>
                </a:cxn>
                <a:cxn ang="0">
                  <a:pos x="36" y="19"/>
                </a:cxn>
                <a:cxn ang="0">
                  <a:pos x="38" y="15"/>
                </a:cxn>
              </a:cxnLst>
              <a:rect l="0" t="0" r="r" b="b"/>
              <a:pathLst>
                <a:path w="38" h="30">
                  <a:moveTo>
                    <a:pt x="38" y="15"/>
                  </a:moveTo>
                  <a:lnTo>
                    <a:pt x="28" y="11"/>
                  </a:lnTo>
                  <a:lnTo>
                    <a:pt x="23" y="17"/>
                  </a:lnTo>
                  <a:lnTo>
                    <a:pt x="23" y="11"/>
                  </a:lnTo>
                  <a:lnTo>
                    <a:pt x="26" y="2"/>
                  </a:lnTo>
                  <a:lnTo>
                    <a:pt x="15" y="6"/>
                  </a:lnTo>
                  <a:lnTo>
                    <a:pt x="11" y="4"/>
                  </a:lnTo>
                  <a:lnTo>
                    <a:pt x="3" y="0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12" y="30"/>
                  </a:lnTo>
                  <a:lnTo>
                    <a:pt x="25" y="30"/>
                  </a:lnTo>
                  <a:lnTo>
                    <a:pt x="26" y="22"/>
                  </a:lnTo>
                  <a:lnTo>
                    <a:pt x="36" y="19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6548" y="2185"/>
              <a:ext cx="4" cy="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6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3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350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1" name="Freeform 157"/>
            <p:cNvSpPr>
              <a:spLocks/>
            </p:cNvSpPr>
            <p:nvPr/>
          </p:nvSpPr>
          <p:spPr bwMode="auto">
            <a:xfrm>
              <a:off x="6537" y="2187"/>
              <a:ext cx="8" cy="4"/>
            </a:xfrm>
            <a:custGeom>
              <a:avLst/>
              <a:gdLst/>
              <a:ahLst/>
              <a:cxnLst>
                <a:cxn ang="0">
                  <a:pos x="18" y="1"/>
                </a:cxn>
                <a:cxn ang="0">
                  <a:pos x="10" y="0"/>
                </a:cxn>
                <a:cxn ang="0">
                  <a:pos x="3" y="3"/>
                </a:cxn>
                <a:cxn ang="0">
                  <a:pos x="0" y="8"/>
                </a:cxn>
                <a:cxn ang="0">
                  <a:pos x="9" y="7"/>
                </a:cxn>
                <a:cxn ang="0">
                  <a:pos x="14" y="3"/>
                </a:cxn>
                <a:cxn ang="0">
                  <a:pos x="18" y="1"/>
                </a:cxn>
              </a:cxnLst>
              <a:rect l="0" t="0" r="r" b="b"/>
              <a:pathLst>
                <a:path w="18" h="8">
                  <a:moveTo>
                    <a:pt x="18" y="1"/>
                  </a:moveTo>
                  <a:lnTo>
                    <a:pt x="10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50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Freeform 161"/>
            <p:cNvSpPr>
              <a:spLocks/>
            </p:cNvSpPr>
            <p:nvPr/>
          </p:nvSpPr>
          <p:spPr bwMode="auto">
            <a:xfrm>
              <a:off x="6542" y="2187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3"/>
                </a:cxn>
                <a:cxn ang="0">
                  <a:pos x="3" y="1"/>
                </a:cxn>
                <a:cxn ang="0">
                  <a:pos x="0" y="0"/>
                </a:cxn>
              </a:cxnLst>
              <a:rect l="0" t="0" r="r" b="b"/>
              <a:pathLst>
                <a:path w="8" h="3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9" name="Freeform 165"/>
            <p:cNvSpPr>
              <a:spLocks/>
            </p:cNvSpPr>
            <p:nvPr/>
          </p:nvSpPr>
          <p:spPr bwMode="auto">
            <a:xfrm>
              <a:off x="6598" y="2198"/>
              <a:ext cx="17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3" y="0"/>
                </a:cxn>
                <a:cxn ang="0">
                  <a:pos x="25" y="3"/>
                </a:cxn>
                <a:cxn ang="0">
                  <a:pos x="16" y="4"/>
                </a:cxn>
                <a:cxn ang="0">
                  <a:pos x="18" y="9"/>
                </a:cxn>
                <a:cxn ang="0">
                  <a:pos x="10" y="9"/>
                </a:cxn>
                <a:cxn ang="0">
                  <a:pos x="9" y="16"/>
                </a:cxn>
                <a:cxn ang="0">
                  <a:pos x="0" y="19"/>
                </a:cxn>
                <a:cxn ang="0">
                  <a:pos x="5" y="7"/>
                </a:cxn>
                <a:cxn ang="0">
                  <a:pos x="4" y="0"/>
                </a:cxn>
              </a:cxnLst>
              <a:rect l="0" t="0" r="r" b="b"/>
              <a:pathLst>
                <a:path w="33" h="19">
                  <a:moveTo>
                    <a:pt x="4" y="0"/>
                  </a:moveTo>
                  <a:lnTo>
                    <a:pt x="33" y="0"/>
                  </a:lnTo>
                  <a:lnTo>
                    <a:pt x="25" y="3"/>
                  </a:lnTo>
                  <a:lnTo>
                    <a:pt x="16" y="4"/>
                  </a:lnTo>
                  <a:lnTo>
                    <a:pt x="18" y="9"/>
                  </a:lnTo>
                  <a:lnTo>
                    <a:pt x="10" y="9"/>
                  </a:lnTo>
                  <a:lnTo>
                    <a:pt x="9" y="16"/>
                  </a:lnTo>
                  <a:lnTo>
                    <a:pt x="0" y="19"/>
                  </a:lnTo>
                  <a:lnTo>
                    <a:pt x="5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3" name="Freeform 169"/>
            <p:cNvSpPr>
              <a:spLocks/>
            </p:cNvSpPr>
            <p:nvPr/>
          </p:nvSpPr>
          <p:spPr bwMode="auto">
            <a:xfrm>
              <a:off x="6575" y="2205"/>
              <a:ext cx="1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16" y="8"/>
                </a:cxn>
                <a:cxn ang="0">
                  <a:pos x="25" y="0"/>
                </a:cxn>
                <a:cxn ang="0">
                  <a:pos x="36" y="1"/>
                </a:cxn>
                <a:cxn ang="0">
                  <a:pos x="27" y="7"/>
                </a:cxn>
                <a:cxn ang="0">
                  <a:pos x="23" y="13"/>
                </a:cxn>
                <a:cxn ang="0">
                  <a:pos x="11" y="18"/>
                </a:cxn>
                <a:cxn ang="0">
                  <a:pos x="0" y="16"/>
                </a:cxn>
                <a:cxn ang="0">
                  <a:pos x="5" y="9"/>
                </a:cxn>
              </a:cxnLst>
              <a:rect l="0" t="0" r="r" b="b"/>
              <a:pathLst>
                <a:path w="36" h="18">
                  <a:moveTo>
                    <a:pt x="5" y="9"/>
                  </a:moveTo>
                  <a:lnTo>
                    <a:pt x="16" y="8"/>
                  </a:lnTo>
                  <a:lnTo>
                    <a:pt x="25" y="0"/>
                  </a:lnTo>
                  <a:lnTo>
                    <a:pt x="36" y="1"/>
                  </a:lnTo>
                  <a:lnTo>
                    <a:pt x="27" y="7"/>
                  </a:lnTo>
                  <a:lnTo>
                    <a:pt x="23" y="13"/>
                  </a:lnTo>
                  <a:lnTo>
                    <a:pt x="11" y="18"/>
                  </a:lnTo>
                  <a:lnTo>
                    <a:pt x="0" y="1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7" name="Freeform 173"/>
            <p:cNvSpPr>
              <a:spLocks/>
            </p:cNvSpPr>
            <p:nvPr/>
          </p:nvSpPr>
          <p:spPr bwMode="auto">
            <a:xfrm>
              <a:off x="6566" y="2217"/>
              <a:ext cx="9" cy="11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3" y="17"/>
                </a:cxn>
                <a:cxn ang="0">
                  <a:pos x="5" y="21"/>
                </a:cxn>
                <a:cxn ang="0">
                  <a:pos x="0" y="5"/>
                </a:cxn>
                <a:cxn ang="0">
                  <a:pos x="20" y="0"/>
                </a:cxn>
              </a:cxnLst>
              <a:rect l="0" t="0" r="r" b="b"/>
              <a:pathLst>
                <a:path w="20" h="21">
                  <a:moveTo>
                    <a:pt x="20" y="0"/>
                  </a:moveTo>
                  <a:lnTo>
                    <a:pt x="13" y="17"/>
                  </a:lnTo>
                  <a:lnTo>
                    <a:pt x="5" y="21"/>
                  </a:lnTo>
                  <a:lnTo>
                    <a:pt x="0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A44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1" name="Freeform 177"/>
            <p:cNvSpPr>
              <a:spLocks/>
            </p:cNvSpPr>
            <p:nvPr/>
          </p:nvSpPr>
          <p:spPr bwMode="auto">
            <a:xfrm>
              <a:off x="6561" y="2224"/>
              <a:ext cx="7" cy="1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5" y="29"/>
                </a:cxn>
                <a:cxn ang="0">
                  <a:pos x="0" y="29"/>
                </a:cxn>
                <a:cxn ang="0">
                  <a:pos x="12" y="0"/>
                </a:cxn>
                <a:cxn ang="0">
                  <a:pos x="14" y="7"/>
                </a:cxn>
              </a:cxnLst>
              <a:rect l="0" t="0" r="r" b="b"/>
              <a:pathLst>
                <a:path w="14" h="29">
                  <a:moveTo>
                    <a:pt x="14" y="7"/>
                  </a:moveTo>
                  <a:lnTo>
                    <a:pt x="5" y="29"/>
                  </a:lnTo>
                  <a:lnTo>
                    <a:pt x="0" y="29"/>
                  </a:lnTo>
                  <a:lnTo>
                    <a:pt x="12" y="0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5" name="Freeform 181"/>
            <p:cNvSpPr>
              <a:spLocks/>
            </p:cNvSpPr>
            <p:nvPr/>
          </p:nvSpPr>
          <p:spPr bwMode="auto">
            <a:xfrm>
              <a:off x="6555" y="2223"/>
              <a:ext cx="9" cy="16"/>
            </a:xfrm>
            <a:custGeom>
              <a:avLst/>
              <a:gdLst/>
              <a:ahLst/>
              <a:cxnLst>
                <a:cxn ang="0">
                  <a:pos x="19" y="7"/>
                </a:cxn>
                <a:cxn ang="0">
                  <a:pos x="5" y="32"/>
                </a:cxn>
                <a:cxn ang="0">
                  <a:pos x="0" y="33"/>
                </a:cxn>
                <a:cxn ang="0">
                  <a:pos x="16" y="0"/>
                </a:cxn>
                <a:cxn ang="0">
                  <a:pos x="19" y="7"/>
                </a:cxn>
              </a:cxnLst>
              <a:rect l="0" t="0" r="r" b="b"/>
              <a:pathLst>
                <a:path w="19" h="33">
                  <a:moveTo>
                    <a:pt x="19" y="7"/>
                  </a:moveTo>
                  <a:lnTo>
                    <a:pt x="5" y="32"/>
                  </a:lnTo>
                  <a:lnTo>
                    <a:pt x="0" y="33"/>
                  </a:lnTo>
                  <a:lnTo>
                    <a:pt x="16" y="0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9" name="Freeform 185"/>
            <p:cNvSpPr>
              <a:spLocks/>
            </p:cNvSpPr>
            <p:nvPr/>
          </p:nvSpPr>
          <p:spPr bwMode="auto">
            <a:xfrm>
              <a:off x="6557" y="2199"/>
              <a:ext cx="31" cy="9"/>
            </a:xfrm>
            <a:custGeom>
              <a:avLst/>
              <a:gdLst/>
              <a:ahLst/>
              <a:cxnLst>
                <a:cxn ang="0">
                  <a:pos x="35" y="7"/>
                </a:cxn>
                <a:cxn ang="0">
                  <a:pos x="21" y="15"/>
                </a:cxn>
                <a:cxn ang="0">
                  <a:pos x="31" y="17"/>
                </a:cxn>
                <a:cxn ang="0">
                  <a:pos x="54" y="17"/>
                </a:cxn>
                <a:cxn ang="0">
                  <a:pos x="62" y="12"/>
                </a:cxn>
                <a:cxn ang="0">
                  <a:pos x="61" y="4"/>
                </a:cxn>
                <a:cxn ang="0">
                  <a:pos x="55" y="8"/>
                </a:cxn>
                <a:cxn ang="0">
                  <a:pos x="50" y="10"/>
                </a:cxn>
                <a:cxn ang="0">
                  <a:pos x="38" y="12"/>
                </a:cxn>
                <a:cxn ang="0">
                  <a:pos x="44" y="6"/>
                </a:cxn>
                <a:cxn ang="0">
                  <a:pos x="37" y="0"/>
                </a:cxn>
                <a:cxn ang="0">
                  <a:pos x="21" y="0"/>
                </a:cxn>
                <a:cxn ang="0">
                  <a:pos x="3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16"/>
                </a:cxn>
                <a:cxn ang="0">
                  <a:pos x="11" y="8"/>
                </a:cxn>
                <a:cxn ang="0">
                  <a:pos x="26" y="6"/>
                </a:cxn>
                <a:cxn ang="0">
                  <a:pos x="35" y="7"/>
                </a:cxn>
              </a:cxnLst>
              <a:rect l="0" t="0" r="r" b="b"/>
              <a:pathLst>
                <a:path w="62" h="19">
                  <a:moveTo>
                    <a:pt x="35" y="7"/>
                  </a:moveTo>
                  <a:lnTo>
                    <a:pt x="21" y="15"/>
                  </a:lnTo>
                  <a:lnTo>
                    <a:pt x="31" y="17"/>
                  </a:lnTo>
                  <a:lnTo>
                    <a:pt x="54" y="17"/>
                  </a:lnTo>
                  <a:lnTo>
                    <a:pt x="62" y="12"/>
                  </a:lnTo>
                  <a:lnTo>
                    <a:pt x="61" y="4"/>
                  </a:lnTo>
                  <a:lnTo>
                    <a:pt x="55" y="8"/>
                  </a:lnTo>
                  <a:lnTo>
                    <a:pt x="50" y="10"/>
                  </a:lnTo>
                  <a:lnTo>
                    <a:pt x="38" y="12"/>
                  </a:lnTo>
                  <a:lnTo>
                    <a:pt x="44" y="6"/>
                  </a:lnTo>
                  <a:lnTo>
                    <a:pt x="37" y="0"/>
                  </a:lnTo>
                  <a:lnTo>
                    <a:pt x="21" y="0"/>
                  </a:lnTo>
                  <a:lnTo>
                    <a:pt x="3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16"/>
                  </a:lnTo>
                  <a:lnTo>
                    <a:pt x="11" y="8"/>
                  </a:lnTo>
                  <a:lnTo>
                    <a:pt x="26" y="6"/>
                  </a:lnTo>
                  <a:lnTo>
                    <a:pt x="35" y="7"/>
                  </a:lnTo>
                  <a:close/>
                </a:path>
              </a:pathLst>
            </a:custGeom>
            <a:solidFill>
              <a:srgbClr val="9E77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6540" y="2205"/>
              <a:ext cx="38" cy="19"/>
            </a:xfrm>
            <a:custGeom>
              <a:avLst/>
              <a:gdLst/>
              <a:ahLst/>
              <a:cxnLst>
                <a:cxn ang="0">
                  <a:pos x="72" y="17"/>
                </a:cxn>
                <a:cxn ang="0">
                  <a:pos x="60" y="21"/>
                </a:cxn>
                <a:cxn ang="0">
                  <a:pos x="28" y="16"/>
                </a:cxn>
                <a:cxn ang="0">
                  <a:pos x="12" y="10"/>
                </a:cxn>
                <a:cxn ang="0">
                  <a:pos x="7" y="6"/>
                </a:cxn>
                <a:cxn ang="0">
                  <a:pos x="0" y="0"/>
                </a:cxn>
                <a:cxn ang="0">
                  <a:pos x="2" y="8"/>
                </a:cxn>
                <a:cxn ang="0">
                  <a:pos x="12" y="17"/>
                </a:cxn>
                <a:cxn ang="0">
                  <a:pos x="25" y="22"/>
                </a:cxn>
                <a:cxn ang="0">
                  <a:pos x="43" y="23"/>
                </a:cxn>
                <a:cxn ang="0">
                  <a:pos x="59" y="24"/>
                </a:cxn>
                <a:cxn ang="0">
                  <a:pos x="59" y="37"/>
                </a:cxn>
                <a:cxn ang="0">
                  <a:pos x="63" y="34"/>
                </a:cxn>
                <a:cxn ang="0">
                  <a:pos x="69" y="23"/>
                </a:cxn>
                <a:cxn ang="0">
                  <a:pos x="76" y="16"/>
                </a:cxn>
                <a:cxn ang="0">
                  <a:pos x="72" y="17"/>
                </a:cxn>
              </a:cxnLst>
              <a:rect l="0" t="0" r="r" b="b"/>
              <a:pathLst>
                <a:path w="76" h="37">
                  <a:moveTo>
                    <a:pt x="72" y="17"/>
                  </a:moveTo>
                  <a:lnTo>
                    <a:pt x="60" y="21"/>
                  </a:lnTo>
                  <a:lnTo>
                    <a:pt x="28" y="16"/>
                  </a:lnTo>
                  <a:lnTo>
                    <a:pt x="12" y="10"/>
                  </a:lnTo>
                  <a:lnTo>
                    <a:pt x="7" y="6"/>
                  </a:lnTo>
                  <a:lnTo>
                    <a:pt x="0" y="0"/>
                  </a:lnTo>
                  <a:lnTo>
                    <a:pt x="2" y="8"/>
                  </a:lnTo>
                  <a:lnTo>
                    <a:pt x="12" y="17"/>
                  </a:lnTo>
                  <a:lnTo>
                    <a:pt x="25" y="22"/>
                  </a:lnTo>
                  <a:lnTo>
                    <a:pt x="43" y="23"/>
                  </a:lnTo>
                  <a:lnTo>
                    <a:pt x="59" y="24"/>
                  </a:lnTo>
                  <a:lnTo>
                    <a:pt x="59" y="37"/>
                  </a:lnTo>
                  <a:lnTo>
                    <a:pt x="63" y="34"/>
                  </a:lnTo>
                  <a:lnTo>
                    <a:pt x="69" y="23"/>
                  </a:lnTo>
                  <a:lnTo>
                    <a:pt x="76" y="16"/>
                  </a:lnTo>
                  <a:lnTo>
                    <a:pt x="72" y="17"/>
                  </a:lnTo>
                  <a:close/>
                </a:path>
              </a:pathLst>
            </a:custGeom>
            <a:solidFill>
              <a:srgbClr val="BAA08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5" name="Freeform 191"/>
            <p:cNvSpPr>
              <a:spLocks/>
            </p:cNvSpPr>
            <p:nvPr/>
          </p:nvSpPr>
          <p:spPr bwMode="auto">
            <a:xfrm>
              <a:off x="6550" y="2236"/>
              <a:ext cx="21" cy="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7"/>
                </a:cxn>
                <a:cxn ang="0">
                  <a:pos x="13" y="7"/>
                </a:cxn>
                <a:cxn ang="0">
                  <a:pos x="7" y="13"/>
                </a:cxn>
                <a:cxn ang="0">
                  <a:pos x="21" y="9"/>
                </a:cxn>
                <a:cxn ang="0">
                  <a:pos x="43" y="9"/>
                </a:cxn>
                <a:cxn ang="0">
                  <a:pos x="26" y="2"/>
                </a:cxn>
                <a:cxn ang="0">
                  <a:pos x="17" y="0"/>
                </a:cxn>
              </a:cxnLst>
              <a:rect l="0" t="0" r="r" b="b"/>
              <a:pathLst>
                <a:path w="43" h="13">
                  <a:moveTo>
                    <a:pt x="17" y="0"/>
                  </a:moveTo>
                  <a:lnTo>
                    <a:pt x="0" y="7"/>
                  </a:lnTo>
                  <a:lnTo>
                    <a:pt x="13" y="7"/>
                  </a:lnTo>
                  <a:lnTo>
                    <a:pt x="7" y="13"/>
                  </a:lnTo>
                  <a:lnTo>
                    <a:pt x="21" y="9"/>
                  </a:lnTo>
                  <a:lnTo>
                    <a:pt x="43" y="9"/>
                  </a:lnTo>
                  <a:lnTo>
                    <a:pt x="26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225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123728" y="1844824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411760" y="1700808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339752" y="1988840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907704" y="1988840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2123728" y="2204864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Picture 195" descr="C:\Users\User\AppData\Local\Microsoft\Windows\Temporary Internet Files\Content.IE5\FTIGDRLA\MC90002236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780928"/>
            <a:ext cx="473644" cy="333760"/>
          </a:xfrm>
          <a:prstGeom prst="rect">
            <a:avLst/>
          </a:prstGeom>
          <a:noFill/>
        </p:spPr>
      </p:pic>
      <p:pic>
        <p:nvPicPr>
          <p:cNvPr id="1219" name="Picture 195" descr="C:\Users\User\AppData\Local\Microsoft\Windows\Temporary Internet Files\Content.IE5\FTIGDRLA\MC90002236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2852936"/>
            <a:ext cx="678020" cy="477776"/>
          </a:xfrm>
          <a:prstGeom prst="rect">
            <a:avLst/>
          </a:prstGeom>
          <a:noFill/>
        </p:spPr>
      </p:pic>
      <p:pic>
        <p:nvPicPr>
          <p:cNvPr id="234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868144" y="1988840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652120" y="1988840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436096" y="2060848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796136" y="2204864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6012160" y="2132856"/>
            <a:ext cx="360040" cy="40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Picture 5" descr="C:\Users\User\AppData\Local\Microsoft\Windows\Temporary Internet Files\Content.IE5\FTIGDRLA\MC900027243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6012160" y="2348880"/>
            <a:ext cx="360040" cy="4091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51" name="Group 1950"/>
          <p:cNvGrpSpPr/>
          <p:nvPr/>
        </p:nvGrpSpPr>
        <p:grpSpPr>
          <a:xfrm>
            <a:off x="5436096" y="4365104"/>
            <a:ext cx="936104" cy="611531"/>
            <a:chOff x="9452099" y="3915771"/>
            <a:chExt cx="1236663" cy="1115587"/>
          </a:xfrm>
        </p:grpSpPr>
        <p:sp>
          <p:nvSpPr>
            <p:cNvPr id="1955" name="Freeform 931"/>
            <p:cNvSpPr>
              <a:spLocks/>
            </p:cNvSpPr>
            <p:nvPr/>
          </p:nvSpPr>
          <p:spPr bwMode="auto">
            <a:xfrm>
              <a:off x="9904536" y="4686865"/>
              <a:ext cx="38100" cy="335569"/>
            </a:xfrm>
            <a:custGeom>
              <a:avLst/>
              <a:gdLst/>
              <a:ahLst/>
              <a:cxnLst>
                <a:cxn ang="0">
                  <a:pos x="70" y="753"/>
                </a:cxn>
                <a:cxn ang="0">
                  <a:pos x="0" y="749"/>
                </a:cxn>
                <a:cxn ang="0">
                  <a:pos x="19" y="728"/>
                </a:cxn>
                <a:cxn ang="0">
                  <a:pos x="38" y="681"/>
                </a:cxn>
                <a:cxn ang="0">
                  <a:pos x="56" y="608"/>
                </a:cxn>
                <a:cxn ang="0">
                  <a:pos x="71" y="514"/>
                </a:cxn>
                <a:cxn ang="0">
                  <a:pos x="78" y="402"/>
                </a:cxn>
                <a:cxn ang="0">
                  <a:pos x="75" y="277"/>
                </a:cxn>
                <a:cxn ang="0">
                  <a:pos x="61" y="142"/>
                </a:cxn>
                <a:cxn ang="0">
                  <a:pos x="34" y="0"/>
                </a:cxn>
                <a:cxn ang="0">
                  <a:pos x="38" y="12"/>
                </a:cxn>
                <a:cxn ang="0">
                  <a:pos x="50" y="48"/>
                </a:cxn>
                <a:cxn ang="0">
                  <a:pos x="64" y="108"/>
                </a:cxn>
                <a:cxn ang="0">
                  <a:pos x="81" y="193"/>
                </a:cxn>
                <a:cxn ang="0">
                  <a:pos x="92" y="299"/>
                </a:cxn>
                <a:cxn ang="0">
                  <a:pos x="97" y="428"/>
                </a:cxn>
                <a:cxn ang="0">
                  <a:pos x="91" y="579"/>
                </a:cxn>
                <a:cxn ang="0">
                  <a:pos x="70" y="753"/>
                </a:cxn>
              </a:cxnLst>
              <a:rect l="0" t="0" r="r" b="b"/>
              <a:pathLst>
                <a:path w="97" h="753">
                  <a:moveTo>
                    <a:pt x="70" y="753"/>
                  </a:moveTo>
                  <a:lnTo>
                    <a:pt x="0" y="749"/>
                  </a:lnTo>
                  <a:lnTo>
                    <a:pt x="19" y="728"/>
                  </a:lnTo>
                  <a:lnTo>
                    <a:pt x="38" y="681"/>
                  </a:lnTo>
                  <a:lnTo>
                    <a:pt x="56" y="608"/>
                  </a:lnTo>
                  <a:lnTo>
                    <a:pt x="71" y="514"/>
                  </a:lnTo>
                  <a:lnTo>
                    <a:pt x="78" y="402"/>
                  </a:lnTo>
                  <a:lnTo>
                    <a:pt x="75" y="277"/>
                  </a:lnTo>
                  <a:lnTo>
                    <a:pt x="61" y="142"/>
                  </a:lnTo>
                  <a:lnTo>
                    <a:pt x="34" y="0"/>
                  </a:lnTo>
                  <a:lnTo>
                    <a:pt x="38" y="12"/>
                  </a:lnTo>
                  <a:lnTo>
                    <a:pt x="50" y="48"/>
                  </a:lnTo>
                  <a:lnTo>
                    <a:pt x="64" y="108"/>
                  </a:lnTo>
                  <a:lnTo>
                    <a:pt x="81" y="193"/>
                  </a:lnTo>
                  <a:lnTo>
                    <a:pt x="92" y="299"/>
                  </a:lnTo>
                  <a:lnTo>
                    <a:pt x="97" y="428"/>
                  </a:lnTo>
                  <a:lnTo>
                    <a:pt x="91" y="579"/>
                  </a:lnTo>
                  <a:lnTo>
                    <a:pt x="70" y="7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6" name="Freeform 932"/>
            <p:cNvSpPr>
              <a:spLocks/>
            </p:cNvSpPr>
            <p:nvPr/>
          </p:nvSpPr>
          <p:spPr bwMode="auto">
            <a:xfrm>
              <a:off x="9923586" y="4863574"/>
              <a:ext cx="195263" cy="157075"/>
            </a:xfrm>
            <a:custGeom>
              <a:avLst/>
              <a:gdLst/>
              <a:ahLst/>
              <a:cxnLst>
                <a:cxn ang="0">
                  <a:pos x="38" y="353"/>
                </a:cxn>
                <a:cxn ang="0">
                  <a:pos x="0" y="345"/>
                </a:cxn>
                <a:cxn ang="0">
                  <a:pos x="15" y="317"/>
                </a:cxn>
                <a:cxn ang="0">
                  <a:pos x="27" y="248"/>
                </a:cxn>
                <a:cxn ang="0">
                  <a:pos x="43" y="160"/>
                </a:cxn>
                <a:cxn ang="0">
                  <a:pos x="72" y="77"/>
                </a:cxn>
                <a:cxn ang="0">
                  <a:pos x="122" y="19"/>
                </a:cxn>
                <a:cxn ang="0">
                  <a:pos x="204" y="11"/>
                </a:cxn>
                <a:cxn ang="0">
                  <a:pos x="325" y="73"/>
                </a:cxn>
                <a:cxn ang="0">
                  <a:pos x="495" y="231"/>
                </a:cxn>
                <a:cxn ang="0">
                  <a:pos x="467" y="195"/>
                </a:cxn>
                <a:cxn ang="0">
                  <a:pos x="415" y="135"/>
                </a:cxn>
                <a:cxn ang="0">
                  <a:pos x="347" y="70"/>
                </a:cxn>
                <a:cxn ang="0">
                  <a:pos x="272" y="18"/>
                </a:cxn>
                <a:cxn ang="0">
                  <a:pos x="194" y="0"/>
                </a:cxn>
                <a:cxn ang="0">
                  <a:pos x="124" y="37"/>
                </a:cxn>
                <a:cxn ang="0">
                  <a:pos x="70" y="147"/>
                </a:cxn>
                <a:cxn ang="0">
                  <a:pos x="38" y="353"/>
                </a:cxn>
              </a:cxnLst>
              <a:rect l="0" t="0" r="r" b="b"/>
              <a:pathLst>
                <a:path w="495" h="353">
                  <a:moveTo>
                    <a:pt x="38" y="353"/>
                  </a:moveTo>
                  <a:lnTo>
                    <a:pt x="0" y="345"/>
                  </a:lnTo>
                  <a:lnTo>
                    <a:pt x="15" y="317"/>
                  </a:lnTo>
                  <a:lnTo>
                    <a:pt x="27" y="248"/>
                  </a:lnTo>
                  <a:lnTo>
                    <a:pt x="43" y="160"/>
                  </a:lnTo>
                  <a:lnTo>
                    <a:pt x="72" y="77"/>
                  </a:lnTo>
                  <a:lnTo>
                    <a:pt x="122" y="19"/>
                  </a:lnTo>
                  <a:lnTo>
                    <a:pt x="204" y="11"/>
                  </a:lnTo>
                  <a:lnTo>
                    <a:pt x="325" y="73"/>
                  </a:lnTo>
                  <a:lnTo>
                    <a:pt x="495" y="231"/>
                  </a:lnTo>
                  <a:lnTo>
                    <a:pt x="467" y="195"/>
                  </a:lnTo>
                  <a:lnTo>
                    <a:pt x="415" y="135"/>
                  </a:lnTo>
                  <a:lnTo>
                    <a:pt x="347" y="70"/>
                  </a:lnTo>
                  <a:lnTo>
                    <a:pt x="272" y="18"/>
                  </a:lnTo>
                  <a:lnTo>
                    <a:pt x="194" y="0"/>
                  </a:lnTo>
                  <a:lnTo>
                    <a:pt x="124" y="37"/>
                  </a:lnTo>
                  <a:lnTo>
                    <a:pt x="70" y="147"/>
                  </a:lnTo>
                  <a:lnTo>
                    <a:pt x="38" y="3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7" name="Freeform 933"/>
            <p:cNvSpPr>
              <a:spLocks/>
            </p:cNvSpPr>
            <p:nvPr/>
          </p:nvSpPr>
          <p:spPr bwMode="auto">
            <a:xfrm>
              <a:off x="9863261" y="4785036"/>
              <a:ext cx="66675" cy="239182"/>
            </a:xfrm>
            <a:custGeom>
              <a:avLst/>
              <a:gdLst/>
              <a:ahLst/>
              <a:cxnLst>
                <a:cxn ang="0">
                  <a:pos x="169" y="534"/>
                </a:cxn>
                <a:cxn ang="0">
                  <a:pos x="99" y="532"/>
                </a:cxn>
                <a:cxn ang="0">
                  <a:pos x="113" y="517"/>
                </a:cxn>
                <a:cxn ang="0">
                  <a:pos x="125" y="483"/>
                </a:cxn>
                <a:cxn ang="0">
                  <a:pos x="129" y="432"/>
                </a:cxn>
                <a:cxn ang="0">
                  <a:pos x="127" y="365"/>
                </a:cxn>
                <a:cxn ang="0">
                  <a:pos x="113" y="286"/>
                </a:cxn>
                <a:cxn ang="0">
                  <a:pos x="89" y="196"/>
                </a:cxn>
                <a:cxn ang="0">
                  <a:pos x="51" y="99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24" y="34"/>
                </a:cxn>
                <a:cxn ang="0">
                  <a:pos x="50" y="78"/>
                </a:cxn>
                <a:cxn ang="0">
                  <a:pos x="80" y="138"/>
                </a:cxn>
                <a:cxn ang="0">
                  <a:pos x="111" y="213"/>
                </a:cxn>
                <a:cxn ang="0">
                  <a:pos x="138" y="304"/>
                </a:cxn>
                <a:cxn ang="0">
                  <a:pos x="158" y="411"/>
                </a:cxn>
                <a:cxn ang="0">
                  <a:pos x="169" y="534"/>
                </a:cxn>
              </a:cxnLst>
              <a:rect l="0" t="0" r="r" b="b"/>
              <a:pathLst>
                <a:path w="169" h="534">
                  <a:moveTo>
                    <a:pt x="169" y="534"/>
                  </a:moveTo>
                  <a:lnTo>
                    <a:pt x="99" y="532"/>
                  </a:lnTo>
                  <a:lnTo>
                    <a:pt x="113" y="517"/>
                  </a:lnTo>
                  <a:lnTo>
                    <a:pt x="125" y="483"/>
                  </a:lnTo>
                  <a:lnTo>
                    <a:pt x="129" y="432"/>
                  </a:lnTo>
                  <a:lnTo>
                    <a:pt x="127" y="365"/>
                  </a:lnTo>
                  <a:lnTo>
                    <a:pt x="113" y="286"/>
                  </a:lnTo>
                  <a:lnTo>
                    <a:pt x="89" y="196"/>
                  </a:lnTo>
                  <a:lnTo>
                    <a:pt x="51" y="99"/>
                  </a:lnTo>
                  <a:lnTo>
                    <a:pt x="0" y="0"/>
                  </a:lnTo>
                  <a:lnTo>
                    <a:pt x="6" y="8"/>
                  </a:lnTo>
                  <a:lnTo>
                    <a:pt x="24" y="34"/>
                  </a:lnTo>
                  <a:lnTo>
                    <a:pt x="50" y="78"/>
                  </a:lnTo>
                  <a:lnTo>
                    <a:pt x="80" y="138"/>
                  </a:lnTo>
                  <a:lnTo>
                    <a:pt x="111" y="213"/>
                  </a:lnTo>
                  <a:lnTo>
                    <a:pt x="138" y="304"/>
                  </a:lnTo>
                  <a:lnTo>
                    <a:pt x="158" y="411"/>
                  </a:lnTo>
                  <a:lnTo>
                    <a:pt x="169" y="53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8" name="Freeform 934"/>
            <p:cNvSpPr>
              <a:spLocks/>
            </p:cNvSpPr>
            <p:nvPr/>
          </p:nvSpPr>
          <p:spPr bwMode="auto">
            <a:xfrm>
              <a:off x="9904536" y="3926480"/>
              <a:ext cx="49213" cy="335569"/>
            </a:xfrm>
            <a:custGeom>
              <a:avLst/>
              <a:gdLst/>
              <a:ahLst/>
              <a:cxnLst>
                <a:cxn ang="0">
                  <a:pos x="68" y="752"/>
                </a:cxn>
                <a:cxn ang="0">
                  <a:pos x="0" y="747"/>
                </a:cxn>
                <a:cxn ang="0">
                  <a:pos x="20" y="727"/>
                </a:cxn>
                <a:cxn ang="0">
                  <a:pos x="43" y="680"/>
                </a:cxn>
                <a:cxn ang="0">
                  <a:pos x="66" y="607"/>
                </a:cxn>
                <a:cxn ang="0">
                  <a:pos x="86" y="514"/>
                </a:cxn>
                <a:cxn ang="0">
                  <a:pos x="101" y="402"/>
                </a:cxn>
                <a:cxn ang="0">
                  <a:pos x="107" y="276"/>
                </a:cxn>
                <a:cxn ang="0">
                  <a:pos x="103" y="141"/>
                </a:cxn>
                <a:cxn ang="0">
                  <a:pos x="86" y="0"/>
                </a:cxn>
                <a:cxn ang="0">
                  <a:pos x="90" y="12"/>
                </a:cxn>
                <a:cxn ang="0">
                  <a:pos x="100" y="48"/>
                </a:cxn>
                <a:cxn ang="0">
                  <a:pos x="109" y="108"/>
                </a:cxn>
                <a:cxn ang="0">
                  <a:pos x="119" y="193"/>
                </a:cxn>
                <a:cxn ang="0">
                  <a:pos x="122" y="298"/>
                </a:cxn>
                <a:cxn ang="0">
                  <a:pos x="118" y="428"/>
                </a:cxn>
                <a:cxn ang="0">
                  <a:pos x="101" y="578"/>
                </a:cxn>
                <a:cxn ang="0">
                  <a:pos x="68" y="752"/>
                </a:cxn>
              </a:cxnLst>
              <a:rect l="0" t="0" r="r" b="b"/>
              <a:pathLst>
                <a:path w="122" h="752">
                  <a:moveTo>
                    <a:pt x="68" y="752"/>
                  </a:moveTo>
                  <a:lnTo>
                    <a:pt x="0" y="747"/>
                  </a:lnTo>
                  <a:lnTo>
                    <a:pt x="20" y="727"/>
                  </a:lnTo>
                  <a:lnTo>
                    <a:pt x="43" y="680"/>
                  </a:lnTo>
                  <a:lnTo>
                    <a:pt x="66" y="607"/>
                  </a:lnTo>
                  <a:lnTo>
                    <a:pt x="86" y="514"/>
                  </a:lnTo>
                  <a:lnTo>
                    <a:pt x="101" y="402"/>
                  </a:lnTo>
                  <a:lnTo>
                    <a:pt x="107" y="276"/>
                  </a:lnTo>
                  <a:lnTo>
                    <a:pt x="103" y="141"/>
                  </a:lnTo>
                  <a:lnTo>
                    <a:pt x="86" y="0"/>
                  </a:lnTo>
                  <a:lnTo>
                    <a:pt x="90" y="12"/>
                  </a:lnTo>
                  <a:lnTo>
                    <a:pt x="100" y="48"/>
                  </a:lnTo>
                  <a:lnTo>
                    <a:pt x="109" y="108"/>
                  </a:lnTo>
                  <a:lnTo>
                    <a:pt x="119" y="193"/>
                  </a:lnTo>
                  <a:lnTo>
                    <a:pt x="122" y="298"/>
                  </a:lnTo>
                  <a:lnTo>
                    <a:pt x="118" y="428"/>
                  </a:lnTo>
                  <a:lnTo>
                    <a:pt x="101" y="578"/>
                  </a:lnTo>
                  <a:lnTo>
                    <a:pt x="68" y="75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9" name="Freeform 935"/>
            <p:cNvSpPr>
              <a:spLocks/>
            </p:cNvSpPr>
            <p:nvPr/>
          </p:nvSpPr>
          <p:spPr bwMode="auto">
            <a:xfrm>
              <a:off x="9923586" y="4103189"/>
              <a:ext cx="200025" cy="157075"/>
            </a:xfrm>
            <a:custGeom>
              <a:avLst/>
              <a:gdLst/>
              <a:ahLst/>
              <a:cxnLst>
                <a:cxn ang="0">
                  <a:pos x="37" y="355"/>
                </a:cxn>
                <a:cxn ang="0">
                  <a:pos x="0" y="347"/>
                </a:cxn>
                <a:cxn ang="0">
                  <a:pos x="18" y="319"/>
                </a:cxn>
                <a:cxn ang="0">
                  <a:pos x="34" y="250"/>
                </a:cxn>
                <a:cxn ang="0">
                  <a:pos x="56" y="162"/>
                </a:cxn>
                <a:cxn ang="0">
                  <a:pos x="91" y="79"/>
                </a:cxn>
                <a:cxn ang="0">
                  <a:pos x="145" y="21"/>
                </a:cxn>
                <a:cxn ang="0">
                  <a:pos x="228" y="12"/>
                </a:cxn>
                <a:cxn ang="0">
                  <a:pos x="345" y="76"/>
                </a:cxn>
                <a:cxn ang="0">
                  <a:pos x="504" y="234"/>
                </a:cxn>
                <a:cxn ang="0">
                  <a:pos x="478" y="198"/>
                </a:cxn>
                <a:cxn ang="0">
                  <a:pos x="430" y="138"/>
                </a:cxn>
                <a:cxn ang="0">
                  <a:pos x="366" y="70"/>
                </a:cxn>
                <a:cxn ang="0">
                  <a:pos x="294" y="19"/>
                </a:cxn>
                <a:cxn ang="0">
                  <a:pos x="218" y="0"/>
                </a:cxn>
                <a:cxn ang="0">
                  <a:pos x="146" y="37"/>
                </a:cxn>
                <a:cxn ang="0">
                  <a:pos x="83" y="149"/>
                </a:cxn>
                <a:cxn ang="0">
                  <a:pos x="37" y="355"/>
                </a:cxn>
              </a:cxnLst>
              <a:rect l="0" t="0" r="r" b="b"/>
              <a:pathLst>
                <a:path w="504" h="355">
                  <a:moveTo>
                    <a:pt x="37" y="355"/>
                  </a:moveTo>
                  <a:lnTo>
                    <a:pt x="0" y="347"/>
                  </a:lnTo>
                  <a:lnTo>
                    <a:pt x="18" y="319"/>
                  </a:lnTo>
                  <a:lnTo>
                    <a:pt x="34" y="250"/>
                  </a:lnTo>
                  <a:lnTo>
                    <a:pt x="56" y="162"/>
                  </a:lnTo>
                  <a:lnTo>
                    <a:pt x="91" y="79"/>
                  </a:lnTo>
                  <a:lnTo>
                    <a:pt x="145" y="21"/>
                  </a:lnTo>
                  <a:lnTo>
                    <a:pt x="228" y="12"/>
                  </a:lnTo>
                  <a:lnTo>
                    <a:pt x="345" y="76"/>
                  </a:lnTo>
                  <a:lnTo>
                    <a:pt x="504" y="234"/>
                  </a:lnTo>
                  <a:lnTo>
                    <a:pt x="478" y="198"/>
                  </a:lnTo>
                  <a:lnTo>
                    <a:pt x="430" y="138"/>
                  </a:lnTo>
                  <a:lnTo>
                    <a:pt x="366" y="70"/>
                  </a:lnTo>
                  <a:lnTo>
                    <a:pt x="294" y="19"/>
                  </a:lnTo>
                  <a:lnTo>
                    <a:pt x="218" y="0"/>
                  </a:lnTo>
                  <a:lnTo>
                    <a:pt x="146" y="37"/>
                  </a:lnTo>
                  <a:lnTo>
                    <a:pt x="83" y="149"/>
                  </a:lnTo>
                  <a:lnTo>
                    <a:pt x="37" y="35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0" name="Freeform 936"/>
            <p:cNvSpPr>
              <a:spLocks/>
            </p:cNvSpPr>
            <p:nvPr/>
          </p:nvSpPr>
          <p:spPr bwMode="auto">
            <a:xfrm>
              <a:off x="9877549" y="4026437"/>
              <a:ext cx="52388" cy="237397"/>
            </a:xfrm>
            <a:custGeom>
              <a:avLst/>
              <a:gdLst/>
              <a:ahLst/>
              <a:cxnLst>
                <a:cxn ang="0">
                  <a:pos x="132" y="533"/>
                </a:cxn>
                <a:cxn ang="0">
                  <a:pos x="62" y="531"/>
                </a:cxn>
                <a:cxn ang="0">
                  <a:pos x="78" y="516"/>
                </a:cxn>
                <a:cxn ang="0">
                  <a:pos x="91" y="482"/>
                </a:cxn>
                <a:cxn ang="0">
                  <a:pos x="100" y="429"/>
                </a:cxn>
                <a:cxn ang="0">
                  <a:pos x="102" y="364"/>
                </a:cxn>
                <a:cxn ang="0">
                  <a:pos x="93" y="284"/>
                </a:cxn>
                <a:cxn ang="0">
                  <a:pos x="76" y="196"/>
                </a:cxn>
                <a:cxn ang="0">
                  <a:pos x="44" y="99"/>
                </a:cxn>
                <a:cxn ang="0">
                  <a:pos x="0" y="0"/>
                </a:cxn>
                <a:cxn ang="0">
                  <a:pos x="5" y="8"/>
                </a:cxn>
                <a:cxn ang="0">
                  <a:pos x="23" y="34"/>
                </a:cxn>
                <a:cxn ang="0">
                  <a:pos x="45" y="76"/>
                </a:cxn>
                <a:cxn ang="0">
                  <a:pos x="72" y="136"/>
                </a:cxn>
                <a:cxn ang="0">
                  <a:pos x="96" y="211"/>
                </a:cxn>
                <a:cxn ang="0">
                  <a:pos x="117" y="303"/>
                </a:cxn>
                <a:cxn ang="0">
                  <a:pos x="130" y="410"/>
                </a:cxn>
                <a:cxn ang="0">
                  <a:pos x="132" y="533"/>
                </a:cxn>
              </a:cxnLst>
              <a:rect l="0" t="0" r="r" b="b"/>
              <a:pathLst>
                <a:path w="132" h="533">
                  <a:moveTo>
                    <a:pt x="132" y="533"/>
                  </a:moveTo>
                  <a:lnTo>
                    <a:pt x="62" y="531"/>
                  </a:lnTo>
                  <a:lnTo>
                    <a:pt x="78" y="516"/>
                  </a:lnTo>
                  <a:lnTo>
                    <a:pt x="91" y="482"/>
                  </a:lnTo>
                  <a:lnTo>
                    <a:pt x="100" y="429"/>
                  </a:lnTo>
                  <a:lnTo>
                    <a:pt x="102" y="364"/>
                  </a:lnTo>
                  <a:lnTo>
                    <a:pt x="93" y="284"/>
                  </a:lnTo>
                  <a:lnTo>
                    <a:pt x="76" y="196"/>
                  </a:lnTo>
                  <a:lnTo>
                    <a:pt x="44" y="99"/>
                  </a:lnTo>
                  <a:lnTo>
                    <a:pt x="0" y="0"/>
                  </a:lnTo>
                  <a:lnTo>
                    <a:pt x="5" y="8"/>
                  </a:lnTo>
                  <a:lnTo>
                    <a:pt x="23" y="34"/>
                  </a:lnTo>
                  <a:lnTo>
                    <a:pt x="45" y="76"/>
                  </a:lnTo>
                  <a:lnTo>
                    <a:pt x="72" y="136"/>
                  </a:lnTo>
                  <a:lnTo>
                    <a:pt x="96" y="211"/>
                  </a:lnTo>
                  <a:lnTo>
                    <a:pt x="117" y="303"/>
                  </a:lnTo>
                  <a:lnTo>
                    <a:pt x="130" y="410"/>
                  </a:lnTo>
                  <a:lnTo>
                    <a:pt x="132" y="53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7" name="Freeform 943"/>
            <p:cNvSpPr>
              <a:spLocks/>
            </p:cNvSpPr>
            <p:nvPr/>
          </p:nvSpPr>
          <p:spPr bwMode="auto">
            <a:xfrm>
              <a:off x="9553699" y="4322737"/>
              <a:ext cx="52388" cy="335569"/>
            </a:xfrm>
            <a:custGeom>
              <a:avLst/>
              <a:gdLst/>
              <a:ahLst/>
              <a:cxnLst>
                <a:cxn ang="0">
                  <a:pos x="68" y="754"/>
                </a:cxn>
                <a:cxn ang="0">
                  <a:pos x="0" y="750"/>
                </a:cxn>
                <a:cxn ang="0">
                  <a:pos x="20" y="729"/>
                </a:cxn>
                <a:cxn ang="0">
                  <a:pos x="44" y="682"/>
                </a:cxn>
                <a:cxn ang="0">
                  <a:pos x="69" y="609"/>
                </a:cxn>
                <a:cxn ang="0">
                  <a:pos x="92" y="515"/>
                </a:cxn>
                <a:cxn ang="0">
                  <a:pos x="108" y="403"/>
                </a:cxn>
                <a:cxn ang="0">
                  <a:pos x="119" y="278"/>
                </a:cxn>
                <a:cxn ang="0">
                  <a:pos x="118" y="141"/>
                </a:cxn>
                <a:cxn ang="0">
                  <a:pos x="105" y="0"/>
                </a:cxn>
                <a:cxn ang="0">
                  <a:pos x="108" y="12"/>
                </a:cxn>
                <a:cxn ang="0">
                  <a:pos x="116" y="49"/>
                </a:cxn>
                <a:cxn ang="0">
                  <a:pos x="126" y="109"/>
                </a:cxn>
                <a:cxn ang="0">
                  <a:pos x="133" y="194"/>
                </a:cxn>
                <a:cxn ang="0">
                  <a:pos x="134" y="300"/>
                </a:cxn>
                <a:cxn ang="0">
                  <a:pos x="127" y="429"/>
                </a:cxn>
                <a:cxn ang="0">
                  <a:pos x="105" y="581"/>
                </a:cxn>
                <a:cxn ang="0">
                  <a:pos x="68" y="754"/>
                </a:cxn>
              </a:cxnLst>
              <a:rect l="0" t="0" r="r" b="b"/>
              <a:pathLst>
                <a:path w="134" h="754">
                  <a:moveTo>
                    <a:pt x="68" y="754"/>
                  </a:moveTo>
                  <a:lnTo>
                    <a:pt x="0" y="750"/>
                  </a:lnTo>
                  <a:lnTo>
                    <a:pt x="20" y="729"/>
                  </a:lnTo>
                  <a:lnTo>
                    <a:pt x="44" y="682"/>
                  </a:lnTo>
                  <a:lnTo>
                    <a:pt x="69" y="609"/>
                  </a:lnTo>
                  <a:lnTo>
                    <a:pt x="92" y="515"/>
                  </a:lnTo>
                  <a:lnTo>
                    <a:pt x="108" y="403"/>
                  </a:lnTo>
                  <a:lnTo>
                    <a:pt x="119" y="278"/>
                  </a:lnTo>
                  <a:lnTo>
                    <a:pt x="118" y="141"/>
                  </a:lnTo>
                  <a:lnTo>
                    <a:pt x="105" y="0"/>
                  </a:lnTo>
                  <a:lnTo>
                    <a:pt x="108" y="12"/>
                  </a:lnTo>
                  <a:lnTo>
                    <a:pt x="116" y="49"/>
                  </a:lnTo>
                  <a:lnTo>
                    <a:pt x="126" y="109"/>
                  </a:lnTo>
                  <a:lnTo>
                    <a:pt x="133" y="194"/>
                  </a:lnTo>
                  <a:lnTo>
                    <a:pt x="134" y="300"/>
                  </a:lnTo>
                  <a:lnTo>
                    <a:pt x="127" y="429"/>
                  </a:lnTo>
                  <a:lnTo>
                    <a:pt x="105" y="581"/>
                  </a:lnTo>
                  <a:lnTo>
                    <a:pt x="68" y="75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8" name="Freeform 944"/>
            <p:cNvSpPr>
              <a:spLocks/>
            </p:cNvSpPr>
            <p:nvPr/>
          </p:nvSpPr>
          <p:spPr bwMode="auto">
            <a:xfrm>
              <a:off x="9572749" y="4499446"/>
              <a:ext cx="200025" cy="158860"/>
            </a:xfrm>
            <a:custGeom>
              <a:avLst/>
              <a:gdLst/>
              <a:ahLst/>
              <a:cxnLst>
                <a:cxn ang="0">
                  <a:pos x="35" y="354"/>
                </a:cxn>
                <a:cxn ang="0">
                  <a:pos x="0" y="344"/>
                </a:cxn>
                <a:cxn ang="0">
                  <a:pos x="18" y="317"/>
                </a:cxn>
                <a:cxn ang="0">
                  <a:pos x="35" y="248"/>
                </a:cxn>
                <a:cxn ang="0">
                  <a:pos x="59" y="161"/>
                </a:cxn>
                <a:cxn ang="0">
                  <a:pos x="96" y="78"/>
                </a:cxn>
                <a:cxn ang="0">
                  <a:pos x="152" y="19"/>
                </a:cxn>
                <a:cxn ang="0">
                  <a:pos x="235" y="11"/>
                </a:cxn>
                <a:cxn ang="0">
                  <a:pos x="350" y="73"/>
                </a:cxn>
                <a:cxn ang="0">
                  <a:pos x="505" y="231"/>
                </a:cxn>
                <a:cxn ang="0">
                  <a:pos x="480" y="196"/>
                </a:cxn>
                <a:cxn ang="0">
                  <a:pos x="434" y="136"/>
                </a:cxn>
                <a:cxn ang="0">
                  <a:pos x="372" y="69"/>
                </a:cxn>
                <a:cxn ang="0">
                  <a:pos x="301" y="18"/>
                </a:cxn>
                <a:cxn ang="0">
                  <a:pos x="225" y="0"/>
                </a:cxn>
                <a:cxn ang="0">
                  <a:pos x="152" y="37"/>
                </a:cxn>
                <a:cxn ang="0">
                  <a:pos x="86" y="148"/>
                </a:cxn>
                <a:cxn ang="0">
                  <a:pos x="35" y="354"/>
                </a:cxn>
              </a:cxnLst>
              <a:rect l="0" t="0" r="r" b="b"/>
              <a:pathLst>
                <a:path w="505" h="354">
                  <a:moveTo>
                    <a:pt x="35" y="354"/>
                  </a:moveTo>
                  <a:lnTo>
                    <a:pt x="0" y="344"/>
                  </a:lnTo>
                  <a:lnTo>
                    <a:pt x="18" y="317"/>
                  </a:lnTo>
                  <a:lnTo>
                    <a:pt x="35" y="248"/>
                  </a:lnTo>
                  <a:lnTo>
                    <a:pt x="59" y="161"/>
                  </a:lnTo>
                  <a:lnTo>
                    <a:pt x="96" y="78"/>
                  </a:lnTo>
                  <a:lnTo>
                    <a:pt x="152" y="19"/>
                  </a:lnTo>
                  <a:lnTo>
                    <a:pt x="235" y="11"/>
                  </a:lnTo>
                  <a:lnTo>
                    <a:pt x="350" y="73"/>
                  </a:lnTo>
                  <a:lnTo>
                    <a:pt x="505" y="231"/>
                  </a:lnTo>
                  <a:lnTo>
                    <a:pt x="480" y="196"/>
                  </a:lnTo>
                  <a:lnTo>
                    <a:pt x="434" y="136"/>
                  </a:lnTo>
                  <a:lnTo>
                    <a:pt x="372" y="69"/>
                  </a:lnTo>
                  <a:lnTo>
                    <a:pt x="301" y="18"/>
                  </a:lnTo>
                  <a:lnTo>
                    <a:pt x="225" y="0"/>
                  </a:lnTo>
                  <a:lnTo>
                    <a:pt x="152" y="37"/>
                  </a:lnTo>
                  <a:lnTo>
                    <a:pt x="86" y="148"/>
                  </a:lnTo>
                  <a:lnTo>
                    <a:pt x="35" y="35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9" name="Freeform 945"/>
            <p:cNvSpPr>
              <a:spLocks/>
            </p:cNvSpPr>
            <p:nvPr/>
          </p:nvSpPr>
          <p:spPr bwMode="auto">
            <a:xfrm>
              <a:off x="9531474" y="4422694"/>
              <a:ext cx="47625" cy="237397"/>
            </a:xfrm>
            <a:custGeom>
              <a:avLst/>
              <a:gdLst/>
              <a:ahLst/>
              <a:cxnLst>
                <a:cxn ang="0">
                  <a:pos x="118" y="533"/>
                </a:cxn>
                <a:cxn ang="0">
                  <a:pos x="49" y="532"/>
                </a:cxn>
                <a:cxn ang="0">
                  <a:pos x="65" y="517"/>
                </a:cxn>
                <a:cxn ang="0">
                  <a:pos x="80" y="483"/>
                </a:cxn>
                <a:cxn ang="0">
                  <a:pos x="89" y="432"/>
                </a:cxn>
                <a:cxn ang="0">
                  <a:pos x="93" y="365"/>
                </a:cxn>
                <a:cxn ang="0">
                  <a:pos x="87" y="286"/>
                </a:cxn>
                <a:cxn ang="0">
                  <a:pos x="72" y="196"/>
                </a:cxn>
                <a:cxn ang="0">
                  <a:pos x="42" y="99"/>
                </a:cxn>
                <a:cxn ang="0">
                  <a:pos x="0" y="0"/>
                </a:cxn>
                <a:cxn ang="0">
                  <a:pos x="5" y="8"/>
                </a:cxn>
                <a:cxn ang="0">
                  <a:pos x="21" y="34"/>
                </a:cxn>
                <a:cxn ang="0">
                  <a:pos x="43" y="78"/>
                </a:cxn>
                <a:cxn ang="0">
                  <a:pos x="68" y="138"/>
                </a:cxn>
                <a:cxn ang="0">
                  <a:pos x="91" y="213"/>
                </a:cxn>
                <a:cxn ang="0">
                  <a:pos x="110" y="304"/>
                </a:cxn>
                <a:cxn ang="0">
                  <a:pos x="121" y="410"/>
                </a:cxn>
                <a:cxn ang="0">
                  <a:pos x="118" y="533"/>
                </a:cxn>
              </a:cxnLst>
              <a:rect l="0" t="0" r="r" b="b"/>
              <a:pathLst>
                <a:path w="121" h="533">
                  <a:moveTo>
                    <a:pt x="118" y="533"/>
                  </a:moveTo>
                  <a:lnTo>
                    <a:pt x="49" y="532"/>
                  </a:lnTo>
                  <a:lnTo>
                    <a:pt x="65" y="517"/>
                  </a:lnTo>
                  <a:lnTo>
                    <a:pt x="80" y="483"/>
                  </a:lnTo>
                  <a:lnTo>
                    <a:pt x="89" y="432"/>
                  </a:lnTo>
                  <a:lnTo>
                    <a:pt x="93" y="365"/>
                  </a:lnTo>
                  <a:lnTo>
                    <a:pt x="87" y="286"/>
                  </a:lnTo>
                  <a:lnTo>
                    <a:pt x="72" y="196"/>
                  </a:lnTo>
                  <a:lnTo>
                    <a:pt x="42" y="99"/>
                  </a:lnTo>
                  <a:lnTo>
                    <a:pt x="0" y="0"/>
                  </a:lnTo>
                  <a:lnTo>
                    <a:pt x="5" y="8"/>
                  </a:lnTo>
                  <a:lnTo>
                    <a:pt x="21" y="34"/>
                  </a:lnTo>
                  <a:lnTo>
                    <a:pt x="43" y="78"/>
                  </a:lnTo>
                  <a:lnTo>
                    <a:pt x="68" y="138"/>
                  </a:lnTo>
                  <a:lnTo>
                    <a:pt x="91" y="213"/>
                  </a:lnTo>
                  <a:lnTo>
                    <a:pt x="110" y="304"/>
                  </a:lnTo>
                  <a:lnTo>
                    <a:pt x="121" y="410"/>
                  </a:lnTo>
                  <a:lnTo>
                    <a:pt x="118" y="53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0" name="Freeform 946"/>
            <p:cNvSpPr>
              <a:spLocks/>
            </p:cNvSpPr>
            <p:nvPr/>
          </p:nvSpPr>
          <p:spPr bwMode="auto">
            <a:xfrm>
              <a:off x="9953749" y="4486951"/>
              <a:ext cx="39688" cy="335569"/>
            </a:xfrm>
            <a:custGeom>
              <a:avLst/>
              <a:gdLst/>
              <a:ahLst/>
              <a:cxnLst>
                <a:cxn ang="0">
                  <a:pos x="68" y="753"/>
                </a:cxn>
                <a:cxn ang="0">
                  <a:pos x="0" y="750"/>
                </a:cxn>
                <a:cxn ang="0">
                  <a:pos x="18" y="729"/>
                </a:cxn>
                <a:cxn ang="0">
                  <a:pos x="38" y="681"/>
                </a:cxn>
                <a:cxn ang="0">
                  <a:pos x="55" y="608"/>
                </a:cxn>
                <a:cxn ang="0">
                  <a:pos x="71" y="515"/>
                </a:cxn>
                <a:cxn ang="0">
                  <a:pos x="76" y="402"/>
                </a:cxn>
                <a:cxn ang="0">
                  <a:pos x="75" y="277"/>
                </a:cxn>
                <a:cxn ang="0">
                  <a:pos x="61" y="142"/>
                </a:cxn>
                <a:cxn ang="0">
                  <a:pos x="33" y="0"/>
                </a:cxn>
                <a:cxn ang="0">
                  <a:pos x="38" y="12"/>
                </a:cxn>
                <a:cxn ang="0">
                  <a:pos x="50" y="48"/>
                </a:cxn>
                <a:cxn ang="0">
                  <a:pos x="64" y="108"/>
                </a:cxn>
                <a:cxn ang="0">
                  <a:pos x="80" y="193"/>
                </a:cxn>
                <a:cxn ang="0">
                  <a:pos x="91" y="299"/>
                </a:cxn>
                <a:cxn ang="0">
                  <a:pos x="97" y="429"/>
                </a:cxn>
                <a:cxn ang="0">
                  <a:pos x="89" y="580"/>
                </a:cxn>
                <a:cxn ang="0">
                  <a:pos x="68" y="753"/>
                </a:cxn>
              </a:cxnLst>
              <a:rect l="0" t="0" r="r" b="b"/>
              <a:pathLst>
                <a:path w="97" h="753">
                  <a:moveTo>
                    <a:pt x="68" y="753"/>
                  </a:moveTo>
                  <a:lnTo>
                    <a:pt x="0" y="750"/>
                  </a:lnTo>
                  <a:lnTo>
                    <a:pt x="18" y="729"/>
                  </a:lnTo>
                  <a:lnTo>
                    <a:pt x="38" y="681"/>
                  </a:lnTo>
                  <a:lnTo>
                    <a:pt x="55" y="608"/>
                  </a:lnTo>
                  <a:lnTo>
                    <a:pt x="71" y="515"/>
                  </a:lnTo>
                  <a:lnTo>
                    <a:pt x="76" y="402"/>
                  </a:lnTo>
                  <a:lnTo>
                    <a:pt x="75" y="277"/>
                  </a:lnTo>
                  <a:lnTo>
                    <a:pt x="61" y="142"/>
                  </a:lnTo>
                  <a:lnTo>
                    <a:pt x="33" y="0"/>
                  </a:lnTo>
                  <a:lnTo>
                    <a:pt x="38" y="12"/>
                  </a:lnTo>
                  <a:lnTo>
                    <a:pt x="50" y="48"/>
                  </a:lnTo>
                  <a:lnTo>
                    <a:pt x="64" y="108"/>
                  </a:lnTo>
                  <a:lnTo>
                    <a:pt x="80" y="193"/>
                  </a:lnTo>
                  <a:lnTo>
                    <a:pt x="91" y="299"/>
                  </a:lnTo>
                  <a:lnTo>
                    <a:pt x="97" y="429"/>
                  </a:lnTo>
                  <a:lnTo>
                    <a:pt x="89" y="580"/>
                  </a:lnTo>
                  <a:lnTo>
                    <a:pt x="68" y="7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1" name="Freeform 947"/>
            <p:cNvSpPr>
              <a:spLocks/>
            </p:cNvSpPr>
            <p:nvPr/>
          </p:nvSpPr>
          <p:spPr bwMode="auto">
            <a:xfrm>
              <a:off x="9972799" y="4665445"/>
              <a:ext cx="196850" cy="157075"/>
            </a:xfrm>
            <a:custGeom>
              <a:avLst/>
              <a:gdLst/>
              <a:ahLst/>
              <a:cxnLst>
                <a:cxn ang="0">
                  <a:pos x="38" y="354"/>
                </a:cxn>
                <a:cxn ang="0">
                  <a:pos x="0" y="345"/>
                </a:cxn>
                <a:cxn ang="0">
                  <a:pos x="15" y="317"/>
                </a:cxn>
                <a:cxn ang="0">
                  <a:pos x="27" y="249"/>
                </a:cxn>
                <a:cxn ang="0">
                  <a:pos x="42" y="160"/>
                </a:cxn>
                <a:cxn ang="0">
                  <a:pos x="72" y="78"/>
                </a:cxn>
                <a:cxn ang="0">
                  <a:pos x="122" y="20"/>
                </a:cxn>
                <a:cxn ang="0">
                  <a:pos x="203" y="11"/>
                </a:cxn>
                <a:cxn ang="0">
                  <a:pos x="324" y="73"/>
                </a:cxn>
                <a:cxn ang="0">
                  <a:pos x="494" y="231"/>
                </a:cxn>
                <a:cxn ang="0">
                  <a:pos x="466" y="196"/>
                </a:cxn>
                <a:cxn ang="0">
                  <a:pos x="415" y="136"/>
                </a:cxn>
                <a:cxn ang="0">
                  <a:pos x="346" y="70"/>
                </a:cxn>
                <a:cxn ang="0">
                  <a:pos x="271" y="19"/>
                </a:cxn>
                <a:cxn ang="0">
                  <a:pos x="194" y="0"/>
                </a:cxn>
                <a:cxn ang="0">
                  <a:pos x="124" y="37"/>
                </a:cxn>
                <a:cxn ang="0">
                  <a:pos x="69" y="148"/>
                </a:cxn>
                <a:cxn ang="0">
                  <a:pos x="38" y="354"/>
                </a:cxn>
              </a:cxnLst>
              <a:rect l="0" t="0" r="r" b="b"/>
              <a:pathLst>
                <a:path w="494" h="354">
                  <a:moveTo>
                    <a:pt x="38" y="354"/>
                  </a:moveTo>
                  <a:lnTo>
                    <a:pt x="0" y="345"/>
                  </a:lnTo>
                  <a:lnTo>
                    <a:pt x="15" y="317"/>
                  </a:lnTo>
                  <a:lnTo>
                    <a:pt x="27" y="249"/>
                  </a:lnTo>
                  <a:lnTo>
                    <a:pt x="42" y="160"/>
                  </a:lnTo>
                  <a:lnTo>
                    <a:pt x="72" y="78"/>
                  </a:lnTo>
                  <a:lnTo>
                    <a:pt x="122" y="20"/>
                  </a:lnTo>
                  <a:lnTo>
                    <a:pt x="203" y="11"/>
                  </a:lnTo>
                  <a:lnTo>
                    <a:pt x="324" y="73"/>
                  </a:lnTo>
                  <a:lnTo>
                    <a:pt x="494" y="231"/>
                  </a:lnTo>
                  <a:lnTo>
                    <a:pt x="466" y="196"/>
                  </a:lnTo>
                  <a:lnTo>
                    <a:pt x="415" y="136"/>
                  </a:lnTo>
                  <a:lnTo>
                    <a:pt x="346" y="70"/>
                  </a:lnTo>
                  <a:lnTo>
                    <a:pt x="271" y="19"/>
                  </a:lnTo>
                  <a:lnTo>
                    <a:pt x="194" y="0"/>
                  </a:lnTo>
                  <a:lnTo>
                    <a:pt x="124" y="37"/>
                  </a:lnTo>
                  <a:lnTo>
                    <a:pt x="69" y="148"/>
                  </a:lnTo>
                  <a:lnTo>
                    <a:pt x="38" y="35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2" name="Freeform 948"/>
            <p:cNvSpPr>
              <a:spLocks/>
            </p:cNvSpPr>
            <p:nvPr/>
          </p:nvSpPr>
          <p:spPr bwMode="auto">
            <a:xfrm>
              <a:off x="9912474" y="4586908"/>
              <a:ext cx="66675" cy="237397"/>
            </a:xfrm>
            <a:custGeom>
              <a:avLst/>
              <a:gdLst/>
              <a:ahLst/>
              <a:cxnLst>
                <a:cxn ang="0">
                  <a:pos x="170" y="534"/>
                </a:cxn>
                <a:cxn ang="0">
                  <a:pos x="101" y="530"/>
                </a:cxn>
                <a:cxn ang="0">
                  <a:pos x="115" y="516"/>
                </a:cxn>
                <a:cxn ang="0">
                  <a:pos x="127" y="482"/>
                </a:cxn>
                <a:cxn ang="0">
                  <a:pos x="132" y="431"/>
                </a:cxn>
                <a:cxn ang="0">
                  <a:pos x="129" y="365"/>
                </a:cxn>
                <a:cxn ang="0">
                  <a:pos x="114" y="285"/>
                </a:cxn>
                <a:cxn ang="0">
                  <a:pos x="90" y="196"/>
                </a:cxn>
                <a:cxn ang="0">
                  <a:pos x="52" y="99"/>
                </a:cxn>
                <a:cxn ang="0">
                  <a:pos x="0" y="0"/>
                </a:cxn>
                <a:cxn ang="0">
                  <a:pos x="6" y="7"/>
                </a:cxn>
                <a:cxn ang="0">
                  <a:pos x="25" y="33"/>
                </a:cxn>
                <a:cxn ang="0">
                  <a:pos x="51" y="76"/>
                </a:cxn>
                <a:cxn ang="0">
                  <a:pos x="82" y="136"/>
                </a:cxn>
                <a:cxn ang="0">
                  <a:pos x="112" y="211"/>
                </a:cxn>
                <a:cxn ang="0">
                  <a:pos x="139" y="304"/>
                </a:cxn>
                <a:cxn ang="0">
                  <a:pos x="159" y="411"/>
                </a:cxn>
                <a:cxn ang="0">
                  <a:pos x="170" y="534"/>
                </a:cxn>
              </a:cxnLst>
              <a:rect l="0" t="0" r="r" b="b"/>
              <a:pathLst>
                <a:path w="170" h="534">
                  <a:moveTo>
                    <a:pt x="170" y="534"/>
                  </a:moveTo>
                  <a:lnTo>
                    <a:pt x="101" y="530"/>
                  </a:lnTo>
                  <a:lnTo>
                    <a:pt x="115" y="516"/>
                  </a:lnTo>
                  <a:lnTo>
                    <a:pt x="127" y="482"/>
                  </a:lnTo>
                  <a:lnTo>
                    <a:pt x="132" y="431"/>
                  </a:lnTo>
                  <a:lnTo>
                    <a:pt x="129" y="365"/>
                  </a:lnTo>
                  <a:lnTo>
                    <a:pt x="114" y="285"/>
                  </a:lnTo>
                  <a:lnTo>
                    <a:pt x="90" y="196"/>
                  </a:lnTo>
                  <a:lnTo>
                    <a:pt x="52" y="99"/>
                  </a:lnTo>
                  <a:lnTo>
                    <a:pt x="0" y="0"/>
                  </a:lnTo>
                  <a:lnTo>
                    <a:pt x="6" y="7"/>
                  </a:lnTo>
                  <a:lnTo>
                    <a:pt x="25" y="33"/>
                  </a:lnTo>
                  <a:lnTo>
                    <a:pt x="51" y="76"/>
                  </a:lnTo>
                  <a:lnTo>
                    <a:pt x="82" y="136"/>
                  </a:lnTo>
                  <a:lnTo>
                    <a:pt x="112" y="211"/>
                  </a:lnTo>
                  <a:lnTo>
                    <a:pt x="139" y="304"/>
                  </a:lnTo>
                  <a:lnTo>
                    <a:pt x="159" y="411"/>
                  </a:lnTo>
                  <a:lnTo>
                    <a:pt x="170" y="53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5" name="Freeform 961"/>
            <p:cNvSpPr>
              <a:spLocks/>
            </p:cNvSpPr>
            <p:nvPr/>
          </p:nvSpPr>
          <p:spPr bwMode="auto">
            <a:xfrm>
              <a:off x="10334749" y="4260264"/>
              <a:ext cx="53975" cy="335569"/>
            </a:xfrm>
            <a:custGeom>
              <a:avLst/>
              <a:gdLst/>
              <a:ahLst/>
              <a:cxnLst>
                <a:cxn ang="0">
                  <a:pos x="67" y="753"/>
                </a:cxn>
                <a:cxn ang="0">
                  <a:pos x="0" y="750"/>
                </a:cxn>
                <a:cxn ang="0">
                  <a:pos x="21" y="731"/>
                </a:cxn>
                <a:cxn ang="0">
                  <a:pos x="45" y="683"/>
                </a:cxn>
                <a:cxn ang="0">
                  <a:pos x="68" y="610"/>
                </a:cxn>
                <a:cxn ang="0">
                  <a:pos x="92" y="517"/>
                </a:cxn>
                <a:cxn ang="0">
                  <a:pos x="109" y="404"/>
                </a:cxn>
                <a:cxn ang="0">
                  <a:pos x="120" y="278"/>
                </a:cxn>
                <a:cxn ang="0">
                  <a:pos x="120" y="142"/>
                </a:cxn>
                <a:cxn ang="0">
                  <a:pos x="107" y="0"/>
                </a:cxn>
                <a:cxn ang="0">
                  <a:pos x="110" y="12"/>
                </a:cxn>
                <a:cxn ang="0">
                  <a:pos x="118" y="49"/>
                </a:cxn>
                <a:cxn ang="0">
                  <a:pos x="126" y="109"/>
                </a:cxn>
                <a:cxn ang="0">
                  <a:pos x="134" y="193"/>
                </a:cxn>
                <a:cxn ang="0">
                  <a:pos x="135" y="299"/>
                </a:cxn>
                <a:cxn ang="0">
                  <a:pos x="126" y="429"/>
                </a:cxn>
                <a:cxn ang="0">
                  <a:pos x="104" y="580"/>
                </a:cxn>
                <a:cxn ang="0">
                  <a:pos x="67" y="753"/>
                </a:cxn>
              </a:cxnLst>
              <a:rect l="0" t="0" r="r" b="b"/>
              <a:pathLst>
                <a:path w="135" h="753">
                  <a:moveTo>
                    <a:pt x="67" y="753"/>
                  </a:moveTo>
                  <a:lnTo>
                    <a:pt x="0" y="750"/>
                  </a:lnTo>
                  <a:lnTo>
                    <a:pt x="21" y="731"/>
                  </a:lnTo>
                  <a:lnTo>
                    <a:pt x="45" y="683"/>
                  </a:lnTo>
                  <a:lnTo>
                    <a:pt x="68" y="610"/>
                  </a:lnTo>
                  <a:lnTo>
                    <a:pt x="92" y="517"/>
                  </a:lnTo>
                  <a:lnTo>
                    <a:pt x="109" y="404"/>
                  </a:lnTo>
                  <a:lnTo>
                    <a:pt x="120" y="278"/>
                  </a:lnTo>
                  <a:lnTo>
                    <a:pt x="120" y="142"/>
                  </a:lnTo>
                  <a:lnTo>
                    <a:pt x="107" y="0"/>
                  </a:lnTo>
                  <a:lnTo>
                    <a:pt x="110" y="12"/>
                  </a:lnTo>
                  <a:lnTo>
                    <a:pt x="118" y="49"/>
                  </a:lnTo>
                  <a:lnTo>
                    <a:pt x="126" y="109"/>
                  </a:lnTo>
                  <a:lnTo>
                    <a:pt x="134" y="193"/>
                  </a:lnTo>
                  <a:lnTo>
                    <a:pt x="135" y="299"/>
                  </a:lnTo>
                  <a:lnTo>
                    <a:pt x="126" y="429"/>
                  </a:lnTo>
                  <a:lnTo>
                    <a:pt x="104" y="580"/>
                  </a:lnTo>
                  <a:lnTo>
                    <a:pt x="67" y="7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6" name="Freeform 962"/>
            <p:cNvSpPr>
              <a:spLocks/>
            </p:cNvSpPr>
            <p:nvPr/>
          </p:nvSpPr>
          <p:spPr bwMode="auto">
            <a:xfrm>
              <a:off x="10353799" y="4438758"/>
              <a:ext cx="201613" cy="157075"/>
            </a:xfrm>
            <a:custGeom>
              <a:avLst/>
              <a:gdLst/>
              <a:ahLst/>
              <a:cxnLst>
                <a:cxn ang="0">
                  <a:pos x="37" y="354"/>
                </a:cxn>
                <a:cxn ang="0">
                  <a:pos x="0" y="345"/>
                </a:cxn>
                <a:cxn ang="0">
                  <a:pos x="17" y="317"/>
                </a:cxn>
                <a:cxn ang="0">
                  <a:pos x="36" y="249"/>
                </a:cxn>
                <a:cxn ang="0">
                  <a:pos x="60" y="161"/>
                </a:cxn>
                <a:cxn ang="0">
                  <a:pos x="97" y="79"/>
                </a:cxn>
                <a:cxn ang="0">
                  <a:pos x="152" y="20"/>
                </a:cxn>
                <a:cxn ang="0">
                  <a:pos x="234" y="11"/>
                </a:cxn>
                <a:cxn ang="0">
                  <a:pos x="350" y="73"/>
                </a:cxn>
                <a:cxn ang="0">
                  <a:pos x="505" y="231"/>
                </a:cxn>
                <a:cxn ang="0">
                  <a:pos x="479" y="196"/>
                </a:cxn>
                <a:cxn ang="0">
                  <a:pos x="434" y="136"/>
                </a:cxn>
                <a:cxn ang="0">
                  <a:pos x="373" y="70"/>
                </a:cxn>
                <a:cxn ang="0">
                  <a:pos x="302" y="19"/>
                </a:cxn>
                <a:cxn ang="0">
                  <a:pos x="226" y="0"/>
                </a:cxn>
                <a:cxn ang="0">
                  <a:pos x="152" y="37"/>
                </a:cxn>
                <a:cxn ang="0">
                  <a:pos x="88" y="148"/>
                </a:cxn>
                <a:cxn ang="0">
                  <a:pos x="37" y="354"/>
                </a:cxn>
              </a:cxnLst>
              <a:rect l="0" t="0" r="r" b="b"/>
              <a:pathLst>
                <a:path w="505" h="354">
                  <a:moveTo>
                    <a:pt x="37" y="354"/>
                  </a:moveTo>
                  <a:lnTo>
                    <a:pt x="0" y="345"/>
                  </a:lnTo>
                  <a:lnTo>
                    <a:pt x="17" y="317"/>
                  </a:lnTo>
                  <a:lnTo>
                    <a:pt x="36" y="249"/>
                  </a:lnTo>
                  <a:lnTo>
                    <a:pt x="60" y="161"/>
                  </a:lnTo>
                  <a:lnTo>
                    <a:pt x="97" y="79"/>
                  </a:lnTo>
                  <a:lnTo>
                    <a:pt x="152" y="20"/>
                  </a:lnTo>
                  <a:lnTo>
                    <a:pt x="234" y="11"/>
                  </a:lnTo>
                  <a:lnTo>
                    <a:pt x="350" y="73"/>
                  </a:lnTo>
                  <a:lnTo>
                    <a:pt x="505" y="231"/>
                  </a:lnTo>
                  <a:lnTo>
                    <a:pt x="479" y="196"/>
                  </a:lnTo>
                  <a:lnTo>
                    <a:pt x="434" y="136"/>
                  </a:lnTo>
                  <a:lnTo>
                    <a:pt x="373" y="70"/>
                  </a:lnTo>
                  <a:lnTo>
                    <a:pt x="302" y="19"/>
                  </a:lnTo>
                  <a:lnTo>
                    <a:pt x="226" y="0"/>
                  </a:lnTo>
                  <a:lnTo>
                    <a:pt x="152" y="37"/>
                  </a:lnTo>
                  <a:lnTo>
                    <a:pt x="88" y="148"/>
                  </a:lnTo>
                  <a:lnTo>
                    <a:pt x="37" y="35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7" name="Freeform 963"/>
            <p:cNvSpPr>
              <a:spLocks/>
            </p:cNvSpPr>
            <p:nvPr/>
          </p:nvSpPr>
          <p:spPr bwMode="auto">
            <a:xfrm>
              <a:off x="10314112" y="4360221"/>
              <a:ext cx="47625" cy="237397"/>
            </a:xfrm>
            <a:custGeom>
              <a:avLst/>
              <a:gdLst/>
              <a:ahLst/>
              <a:cxnLst>
                <a:cxn ang="0">
                  <a:pos x="118" y="533"/>
                </a:cxn>
                <a:cxn ang="0">
                  <a:pos x="50" y="529"/>
                </a:cxn>
                <a:cxn ang="0">
                  <a:pos x="66" y="515"/>
                </a:cxn>
                <a:cxn ang="0">
                  <a:pos x="81" y="482"/>
                </a:cxn>
                <a:cxn ang="0">
                  <a:pos x="90" y="430"/>
                </a:cxn>
                <a:cxn ang="0">
                  <a:pos x="94" y="364"/>
                </a:cxn>
                <a:cxn ang="0">
                  <a:pos x="88" y="284"/>
                </a:cxn>
                <a:cxn ang="0">
                  <a:pos x="72" y="196"/>
                </a:cxn>
                <a:cxn ang="0">
                  <a:pos x="43" y="99"/>
                </a:cxn>
                <a:cxn ang="0">
                  <a:pos x="0" y="0"/>
                </a:cxn>
                <a:cxn ang="0">
                  <a:pos x="6" y="7"/>
                </a:cxn>
                <a:cxn ang="0">
                  <a:pos x="22" y="34"/>
                </a:cxn>
                <a:cxn ang="0">
                  <a:pos x="44" y="76"/>
                </a:cxn>
                <a:cxn ang="0">
                  <a:pos x="69" y="136"/>
                </a:cxn>
                <a:cxn ang="0">
                  <a:pos x="92" y="211"/>
                </a:cxn>
                <a:cxn ang="0">
                  <a:pos x="110" y="303"/>
                </a:cxn>
                <a:cxn ang="0">
                  <a:pos x="120" y="410"/>
                </a:cxn>
                <a:cxn ang="0">
                  <a:pos x="118" y="533"/>
                </a:cxn>
              </a:cxnLst>
              <a:rect l="0" t="0" r="r" b="b"/>
              <a:pathLst>
                <a:path w="120" h="533">
                  <a:moveTo>
                    <a:pt x="118" y="533"/>
                  </a:moveTo>
                  <a:lnTo>
                    <a:pt x="50" y="529"/>
                  </a:lnTo>
                  <a:lnTo>
                    <a:pt x="66" y="515"/>
                  </a:lnTo>
                  <a:lnTo>
                    <a:pt x="81" y="482"/>
                  </a:lnTo>
                  <a:lnTo>
                    <a:pt x="90" y="430"/>
                  </a:lnTo>
                  <a:lnTo>
                    <a:pt x="94" y="364"/>
                  </a:lnTo>
                  <a:lnTo>
                    <a:pt x="88" y="284"/>
                  </a:lnTo>
                  <a:lnTo>
                    <a:pt x="72" y="196"/>
                  </a:lnTo>
                  <a:lnTo>
                    <a:pt x="43" y="99"/>
                  </a:lnTo>
                  <a:lnTo>
                    <a:pt x="0" y="0"/>
                  </a:lnTo>
                  <a:lnTo>
                    <a:pt x="6" y="7"/>
                  </a:lnTo>
                  <a:lnTo>
                    <a:pt x="22" y="34"/>
                  </a:lnTo>
                  <a:lnTo>
                    <a:pt x="44" y="76"/>
                  </a:lnTo>
                  <a:lnTo>
                    <a:pt x="69" y="136"/>
                  </a:lnTo>
                  <a:lnTo>
                    <a:pt x="92" y="211"/>
                  </a:lnTo>
                  <a:lnTo>
                    <a:pt x="110" y="303"/>
                  </a:lnTo>
                  <a:lnTo>
                    <a:pt x="120" y="410"/>
                  </a:lnTo>
                  <a:lnTo>
                    <a:pt x="118" y="53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1" name="Freeform 967"/>
            <p:cNvSpPr>
              <a:spLocks/>
            </p:cNvSpPr>
            <p:nvPr/>
          </p:nvSpPr>
          <p:spPr bwMode="auto">
            <a:xfrm>
              <a:off x="9712449" y="4669015"/>
              <a:ext cx="38100" cy="335569"/>
            </a:xfrm>
            <a:custGeom>
              <a:avLst/>
              <a:gdLst/>
              <a:ahLst/>
              <a:cxnLst>
                <a:cxn ang="0">
                  <a:pos x="68" y="753"/>
                </a:cxn>
                <a:cxn ang="0">
                  <a:pos x="0" y="747"/>
                </a:cxn>
                <a:cxn ang="0">
                  <a:pos x="19" y="728"/>
                </a:cxn>
                <a:cxn ang="0">
                  <a:pos x="38" y="680"/>
                </a:cxn>
                <a:cxn ang="0">
                  <a:pos x="56" y="607"/>
                </a:cxn>
                <a:cxn ang="0">
                  <a:pos x="70" y="514"/>
                </a:cxn>
                <a:cxn ang="0">
                  <a:pos x="77" y="402"/>
                </a:cxn>
                <a:cxn ang="0">
                  <a:pos x="74" y="277"/>
                </a:cxn>
                <a:cxn ang="0">
                  <a:pos x="60" y="142"/>
                </a:cxn>
                <a:cxn ang="0">
                  <a:pos x="34" y="0"/>
                </a:cxn>
                <a:cxn ang="0">
                  <a:pos x="38" y="12"/>
                </a:cxn>
                <a:cxn ang="0">
                  <a:pos x="50" y="48"/>
                </a:cxn>
                <a:cxn ang="0">
                  <a:pos x="65" y="108"/>
                </a:cxn>
                <a:cxn ang="0">
                  <a:pos x="81" y="193"/>
                </a:cxn>
                <a:cxn ang="0">
                  <a:pos x="92" y="298"/>
                </a:cxn>
                <a:cxn ang="0">
                  <a:pos x="96" y="428"/>
                </a:cxn>
                <a:cxn ang="0">
                  <a:pos x="89" y="579"/>
                </a:cxn>
                <a:cxn ang="0">
                  <a:pos x="68" y="753"/>
                </a:cxn>
              </a:cxnLst>
              <a:rect l="0" t="0" r="r" b="b"/>
              <a:pathLst>
                <a:path w="96" h="753">
                  <a:moveTo>
                    <a:pt x="68" y="753"/>
                  </a:moveTo>
                  <a:lnTo>
                    <a:pt x="0" y="747"/>
                  </a:lnTo>
                  <a:lnTo>
                    <a:pt x="19" y="728"/>
                  </a:lnTo>
                  <a:lnTo>
                    <a:pt x="38" y="680"/>
                  </a:lnTo>
                  <a:lnTo>
                    <a:pt x="56" y="607"/>
                  </a:lnTo>
                  <a:lnTo>
                    <a:pt x="70" y="514"/>
                  </a:lnTo>
                  <a:lnTo>
                    <a:pt x="77" y="402"/>
                  </a:lnTo>
                  <a:lnTo>
                    <a:pt x="74" y="277"/>
                  </a:lnTo>
                  <a:lnTo>
                    <a:pt x="60" y="142"/>
                  </a:lnTo>
                  <a:lnTo>
                    <a:pt x="34" y="0"/>
                  </a:lnTo>
                  <a:lnTo>
                    <a:pt x="38" y="12"/>
                  </a:lnTo>
                  <a:lnTo>
                    <a:pt x="50" y="48"/>
                  </a:lnTo>
                  <a:lnTo>
                    <a:pt x="65" y="108"/>
                  </a:lnTo>
                  <a:lnTo>
                    <a:pt x="81" y="193"/>
                  </a:lnTo>
                  <a:lnTo>
                    <a:pt x="92" y="298"/>
                  </a:lnTo>
                  <a:lnTo>
                    <a:pt x="96" y="428"/>
                  </a:lnTo>
                  <a:lnTo>
                    <a:pt x="89" y="579"/>
                  </a:lnTo>
                  <a:lnTo>
                    <a:pt x="68" y="7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2" name="Freeform 968"/>
            <p:cNvSpPr>
              <a:spLocks/>
            </p:cNvSpPr>
            <p:nvPr/>
          </p:nvSpPr>
          <p:spPr bwMode="auto">
            <a:xfrm>
              <a:off x="9731499" y="4845724"/>
              <a:ext cx="196850" cy="158860"/>
            </a:xfrm>
            <a:custGeom>
              <a:avLst/>
              <a:gdLst/>
              <a:ahLst/>
              <a:cxnLst>
                <a:cxn ang="0">
                  <a:pos x="38" y="354"/>
                </a:cxn>
                <a:cxn ang="0">
                  <a:pos x="0" y="345"/>
                </a:cxn>
                <a:cxn ang="0">
                  <a:pos x="16" y="318"/>
                </a:cxn>
                <a:cxn ang="0">
                  <a:pos x="28" y="249"/>
                </a:cxn>
                <a:cxn ang="0">
                  <a:pos x="43" y="162"/>
                </a:cxn>
                <a:cxn ang="0">
                  <a:pos x="71" y="79"/>
                </a:cxn>
                <a:cxn ang="0">
                  <a:pos x="121" y="21"/>
                </a:cxn>
                <a:cxn ang="0">
                  <a:pos x="203" y="13"/>
                </a:cxn>
                <a:cxn ang="0">
                  <a:pos x="324" y="75"/>
                </a:cxn>
                <a:cxn ang="0">
                  <a:pos x="495" y="233"/>
                </a:cxn>
                <a:cxn ang="0">
                  <a:pos x="467" y="197"/>
                </a:cxn>
                <a:cxn ang="0">
                  <a:pos x="416" y="137"/>
                </a:cxn>
                <a:cxn ang="0">
                  <a:pos x="347" y="69"/>
                </a:cxn>
                <a:cxn ang="0">
                  <a:pos x="272" y="18"/>
                </a:cxn>
                <a:cxn ang="0">
                  <a:pos x="194" y="0"/>
                </a:cxn>
                <a:cxn ang="0">
                  <a:pos x="125" y="37"/>
                </a:cxn>
                <a:cxn ang="0">
                  <a:pos x="70" y="148"/>
                </a:cxn>
                <a:cxn ang="0">
                  <a:pos x="38" y="354"/>
                </a:cxn>
              </a:cxnLst>
              <a:rect l="0" t="0" r="r" b="b"/>
              <a:pathLst>
                <a:path w="495" h="354">
                  <a:moveTo>
                    <a:pt x="38" y="354"/>
                  </a:moveTo>
                  <a:lnTo>
                    <a:pt x="0" y="345"/>
                  </a:lnTo>
                  <a:lnTo>
                    <a:pt x="16" y="318"/>
                  </a:lnTo>
                  <a:lnTo>
                    <a:pt x="28" y="249"/>
                  </a:lnTo>
                  <a:lnTo>
                    <a:pt x="43" y="162"/>
                  </a:lnTo>
                  <a:lnTo>
                    <a:pt x="71" y="79"/>
                  </a:lnTo>
                  <a:lnTo>
                    <a:pt x="121" y="21"/>
                  </a:lnTo>
                  <a:lnTo>
                    <a:pt x="203" y="13"/>
                  </a:lnTo>
                  <a:lnTo>
                    <a:pt x="324" y="75"/>
                  </a:lnTo>
                  <a:lnTo>
                    <a:pt x="495" y="233"/>
                  </a:lnTo>
                  <a:lnTo>
                    <a:pt x="467" y="197"/>
                  </a:lnTo>
                  <a:lnTo>
                    <a:pt x="416" y="137"/>
                  </a:lnTo>
                  <a:lnTo>
                    <a:pt x="347" y="69"/>
                  </a:lnTo>
                  <a:lnTo>
                    <a:pt x="272" y="18"/>
                  </a:lnTo>
                  <a:lnTo>
                    <a:pt x="194" y="0"/>
                  </a:lnTo>
                  <a:lnTo>
                    <a:pt x="125" y="37"/>
                  </a:lnTo>
                  <a:lnTo>
                    <a:pt x="70" y="148"/>
                  </a:lnTo>
                  <a:lnTo>
                    <a:pt x="38" y="35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3" name="Freeform 969"/>
            <p:cNvSpPr>
              <a:spLocks/>
            </p:cNvSpPr>
            <p:nvPr/>
          </p:nvSpPr>
          <p:spPr bwMode="auto">
            <a:xfrm>
              <a:off x="9669586" y="4768972"/>
              <a:ext cx="68263" cy="237397"/>
            </a:xfrm>
            <a:custGeom>
              <a:avLst/>
              <a:gdLst/>
              <a:ahLst/>
              <a:cxnLst>
                <a:cxn ang="0">
                  <a:pos x="169" y="535"/>
                </a:cxn>
                <a:cxn ang="0">
                  <a:pos x="101" y="532"/>
                </a:cxn>
                <a:cxn ang="0">
                  <a:pos x="115" y="517"/>
                </a:cxn>
                <a:cxn ang="0">
                  <a:pos x="127" y="483"/>
                </a:cxn>
                <a:cxn ang="0">
                  <a:pos x="131" y="432"/>
                </a:cxn>
                <a:cxn ang="0">
                  <a:pos x="128" y="365"/>
                </a:cxn>
                <a:cxn ang="0">
                  <a:pos x="114" y="286"/>
                </a:cxn>
                <a:cxn ang="0">
                  <a:pos x="90" y="196"/>
                </a:cxn>
                <a:cxn ang="0">
                  <a:pos x="52" y="99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25" y="34"/>
                </a:cxn>
                <a:cxn ang="0">
                  <a:pos x="51" y="78"/>
                </a:cxn>
                <a:cxn ang="0">
                  <a:pos x="81" y="137"/>
                </a:cxn>
                <a:cxn ang="0">
                  <a:pos x="112" y="213"/>
                </a:cxn>
                <a:cxn ang="0">
                  <a:pos x="139" y="305"/>
                </a:cxn>
                <a:cxn ang="0">
                  <a:pos x="159" y="412"/>
                </a:cxn>
                <a:cxn ang="0">
                  <a:pos x="169" y="535"/>
                </a:cxn>
              </a:cxnLst>
              <a:rect l="0" t="0" r="r" b="b"/>
              <a:pathLst>
                <a:path w="169" h="535">
                  <a:moveTo>
                    <a:pt x="169" y="535"/>
                  </a:moveTo>
                  <a:lnTo>
                    <a:pt x="101" y="532"/>
                  </a:lnTo>
                  <a:lnTo>
                    <a:pt x="115" y="517"/>
                  </a:lnTo>
                  <a:lnTo>
                    <a:pt x="127" y="483"/>
                  </a:lnTo>
                  <a:lnTo>
                    <a:pt x="131" y="432"/>
                  </a:lnTo>
                  <a:lnTo>
                    <a:pt x="128" y="365"/>
                  </a:lnTo>
                  <a:lnTo>
                    <a:pt x="114" y="286"/>
                  </a:lnTo>
                  <a:lnTo>
                    <a:pt x="90" y="196"/>
                  </a:lnTo>
                  <a:lnTo>
                    <a:pt x="52" y="99"/>
                  </a:lnTo>
                  <a:lnTo>
                    <a:pt x="0" y="0"/>
                  </a:lnTo>
                  <a:lnTo>
                    <a:pt x="6" y="8"/>
                  </a:lnTo>
                  <a:lnTo>
                    <a:pt x="25" y="34"/>
                  </a:lnTo>
                  <a:lnTo>
                    <a:pt x="51" y="78"/>
                  </a:lnTo>
                  <a:lnTo>
                    <a:pt x="81" y="137"/>
                  </a:lnTo>
                  <a:lnTo>
                    <a:pt x="112" y="213"/>
                  </a:lnTo>
                  <a:lnTo>
                    <a:pt x="139" y="305"/>
                  </a:lnTo>
                  <a:lnTo>
                    <a:pt x="159" y="412"/>
                  </a:lnTo>
                  <a:lnTo>
                    <a:pt x="169" y="53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3" name="Freeform 979"/>
            <p:cNvSpPr>
              <a:spLocks/>
            </p:cNvSpPr>
            <p:nvPr/>
          </p:nvSpPr>
          <p:spPr bwMode="auto">
            <a:xfrm>
              <a:off x="10474449" y="4549424"/>
              <a:ext cx="38100" cy="335569"/>
            </a:xfrm>
            <a:custGeom>
              <a:avLst/>
              <a:gdLst/>
              <a:ahLst/>
              <a:cxnLst>
                <a:cxn ang="0">
                  <a:pos x="68" y="752"/>
                </a:cxn>
                <a:cxn ang="0">
                  <a:pos x="0" y="748"/>
                </a:cxn>
                <a:cxn ang="0">
                  <a:pos x="18" y="727"/>
                </a:cxn>
                <a:cxn ang="0">
                  <a:pos x="38" y="680"/>
                </a:cxn>
                <a:cxn ang="0">
                  <a:pos x="55" y="607"/>
                </a:cxn>
                <a:cxn ang="0">
                  <a:pos x="71" y="514"/>
                </a:cxn>
                <a:cxn ang="0">
                  <a:pos x="76" y="402"/>
                </a:cxn>
                <a:cxn ang="0">
                  <a:pos x="75" y="277"/>
                </a:cxn>
                <a:cxn ang="0">
                  <a:pos x="61" y="142"/>
                </a:cxn>
                <a:cxn ang="0">
                  <a:pos x="33" y="0"/>
                </a:cxn>
                <a:cxn ang="0">
                  <a:pos x="38" y="12"/>
                </a:cxn>
                <a:cxn ang="0">
                  <a:pos x="50" y="48"/>
                </a:cxn>
                <a:cxn ang="0">
                  <a:pos x="64" y="108"/>
                </a:cxn>
                <a:cxn ang="0">
                  <a:pos x="80" y="192"/>
                </a:cxn>
                <a:cxn ang="0">
                  <a:pos x="91" y="297"/>
                </a:cxn>
                <a:cxn ang="0">
                  <a:pos x="97" y="427"/>
                </a:cxn>
                <a:cxn ang="0">
                  <a:pos x="89" y="578"/>
                </a:cxn>
                <a:cxn ang="0">
                  <a:pos x="68" y="752"/>
                </a:cxn>
              </a:cxnLst>
              <a:rect l="0" t="0" r="r" b="b"/>
              <a:pathLst>
                <a:path w="97" h="752">
                  <a:moveTo>
                    <a:pt x="68" y="752"/>
                  </a:moveTo>
                  <a:lnTo>
                    <a:pt x="0" y="748"/>
                  </a:lnTo>
                  <a:lnTo>
                    <a:pt x="18" y="727"/>
                  </a:lnTo>
                  <a:lnTo>
                    <a:pt x="38" y="680"/>
                  </a:lnTo>
                  <a:lnTo>
                    <a:pt x="55" y="607"/>
                  </a:lnTo>
                  <a:lnTo>
                    <a:pt x="71" y="514"/>
                  </a:lnTo>
                  <a:lnTo>
                    <a:pt x="76" y="402"/>
                  </a:lnTo>
                  <a:lnTo>
                    <a:pt x="75" y="277"/>
                  </a:lnTo>
                  <a:lnTo>
                    <a:pt x="61" y="142"/>
                  </a:lnTo>
                  <a:lnTo>
                    <a:pt x="33" y="0"/>
                  </a:lnTo>
                  <a:lnTo>
                    <a:pt x="38" y="12"/>
                  </a:lnTo>
                  <a:lnTo>
                    <a:pt x="50" y="48"/>
                  </a:lnTo>
                  <a:lnTo>
                    <a:pt x="64" y="108"/>
                  </a:lnTo>
                  <a:lnTo>
                    <a:pt x="80" y="192"/>
                  </a:lnTo>
                  <a:lnTo>
                    <a:pt x="91" y="297"/>
                  </a:lnTo>
                  <a:lnTo>
                    <a:pt x="97" y="427"/>
                  </a:lnTo>
                  <a:lnTo>
                    <a:pt x="89" y="578"/>
                  </a:lnTo>
                  <a:lnTo>
                    <a:pt x="68" y="75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4" name="Freeform 980"/>
            <p:cNvSpPr>
              <a:spLocks/>
            </p:cNvSpPr>
            <p:nvPr/>
          </p:nvSpPr>
          <p:spPr bwMode="auto">
            <a:xfrm>
              <a:off x="10493499" y="4727918"/>
              <a:ext cx="195263" cy="157075"/>
            </a:xfrm>
            <a:custGeom>
              <a:avLst/>
              <a:gdLst/>
              <a:ahLst/>
              <a:cxnLst>
                <a:cxn ang="0">
                  <a:pos x="37" y="354"/>
                </a:cxn>
                <a:cxn ang="0">
                  <a:pos x="0" y="344"/>
                </a:cxn>
                <a:cxn ang="0">
                  <a:pos x="15" y="317"/>
                </a:cxn>
                <a:cxn ang="0">
                  <a:pos x="27" y="248"/>
                </a:cxn>
                <a:cxn ang="0">
                  <a:pos x="42" y="160"/>
                </a:cxn>
                <a:cxn ang="0">
                  <a:pos x="71" y="77"/>
                </a:cxn>
                <a:cxn ang="0">
                  <a:pos x="121" y="19"/>
                </a:cxn>
                <a:cxn ang="0">
                  <a:pos x="202" y="11"/>
                </a:cxn>
                <a:cxn ang="0">
                  <a:pos x="323" y="73"/>
                </a:cxn>
                <a:cxn ang="0">
                  <a:pos x="494" y="231"/>
                </a:cxn>
                <a:cxn ang="0">
                  <a:pos x="465" y="196"/>
                </a:cxn>
                <a:cxn ang="0">
                  <a:pos x="414" y="136"/>
                </a:cxn>
                <a:cxn ang="0">
                  <a:pos x="346" y="69"/>
                </a:cxn>
                <a:cxn ang="0">
                  <a:pos x="270" y="18"/>
                </a:cxn>
                <a:cxn ang="0">
                  <a:pos x="193" y="0"/>
                </a:cxn>
                <a:cxn ang="0">
                  <a:pos x="123" y="37"/>
                </a:cxn>
                <a:cxn ang="0">
                  <a:pos x="68" y="148"/>
                </a:cxn>
                <a:cxn ang="0">
                  <a:pos x="37" y="354"/>
                </a:cxn>
              </a:cxnLst>
              <a:rect l="0" t="0" r="r" b="b"/>
              <a:pathLst>
                <a:path w="494" h="354">
                  <a:moveTo>
                    <a:pt x="37" y="354"/>
                  </a:moveTo>
                  <a:lnTo>
                    <a:pt x="0" y="344"/>
                  </a:lnTo>
                  <a:lnTo>
                    <a:pt x="15" y="317"/>
                  </a:lnTo>
                  <a:lnTo>
                    <a:pt x="27" y="248"/>
                  </a:lnTo>
                  <a:lnTo>
                    <a:pt x="42" y="160"/>
                  </a:lnTo>
                  <a:lnTo>
                    <a:pt x="71" y="77"/>
                  </a:lnTo>
                  <a:lnTo>
                    <a:pt x="121" y="19"/>
                  </a:lnTo>
                  <a:lnTo>
                    <a:pt x="202" y="11"/>
                  </a:lnTo>
                  <a:lnTo>
                    <a:pt x="323" y="73"/>
                  </a:lnTo>
                  <a:lnTo>
                    <a:pt x="494" y="231"/>
                  </a:lnTo>
                  <a:lnTo>
                    <a:pt x="465" y="196"/>
                  </a:lnTo>
                  <a:lnTo>
                    <a:pt x="414" y="136"/>
                  </a:lnTo>
                  <a:lnTo>
                    <a:pt x="346" y="69"/>
                  </a:lnTo>
                  <a:lnTo>
                    <a:pt x="270" y="18"/>
                  </a:lnTo>
                  <a:lnTo>
                    <a:pt x="193" y="0"/>
                  </a:lnTo>
                  <a:lnTo>
                    <a:pt x="123" y="37"/>
                  </a:lnTo>
                  <a:lnTo>
                    <a:pt x="68" y="148"/>
                  </a:lnTo>
                  <a:lnTo>
                    <a:pt x="37" y="35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5" name="Freeform 981"/>
            <p:cNvSpPr>
              <a:spLocks/>
            </p:cNvSpPr>
            <p:nvPr/>
          </p:nvSpPr>
          <p:spPr bwMode="auto">
            <a:xfrm>
              <a:off x="10433174" y="4649381"/>
              <a:ext cx="66675" cy="237397"/>
            </a:xfrm>
            <a:custGeom>
              <a:avLst/>
              <a:gdLst/>
              <a:ahLst/>
              <a:cxnLst>
                <a:cxn ang="0">
                  <a:pos x="169" y="534"/>
                </a:cxn>
                <a:cxn ang="0">
                  <a:pos x="100" y="531"/>
                </a:cxn>
                <a:cxn ang="0">
                  <a:pos x="115" y="517"/>
                </a:cxn>
                <a:cxn ang="0">
                  <a:pos x="127" y="483"/>
                </a:cxn>
                <a:cxn ang="0">
                  <a:pos x="131" y="432"/>
                </a:cxn>
                <a:cxn ang="0">
                  <a:pos x="129" y="365"/>
                </a:cxn>
                <a:cxn ang="0">
                  <a:pos x="115" y="286"/>
                </a:cxn>
                <a:cxn ang="0">
                  <a:pos x="91" y="196"/>
                </a:cxn>
                <a:cxn ang="0">
                  <a:pos x="52" y="99"/>
                </a:cxn>
                <a:cxn ang="0">
                  <a:pos x="0" y="0"/>
                </a:cxn>
                <a:cxn ang="0">
                  <a:pos x="7" y="8"/>
                </a:cxn>
                <a:cxn ang="0">
                  <a:pos x="25" y="34"/>
                </a:cxn>
                <a:cxn ang="0">
                  <a:pos x="51" y="76"/>
                </a:cxn>
                <a:cxn ang="0">
                  <a:pos x="82" y="136"/>
                </a:cxn>
                <a:cxn ang="0">
                  <a:pos x="112" y="212"/>
                </a:cxn>
                <a:cxn ang="0">
                  <a:pos x="140" y="304"/>
                </a:cxn>
                <a:cxn ang="0">
                  <a:pos x="159" y="411"/>
                </a:cxn>
                <a:cxn ang="0">
                  <a:pos x="169" y="534"/>
                </a:cxn>
              </a:cxnLst>
              <a:rect l="0" t="0" r="r" b="b"/>
              <a:pathLst>
                <a:path w="169" h="534">
                  <a:moveTo>
                    <a:pt x="169" y="534"/>
                  </a:moveTo>
                  <a:lnTo>
                    <a:pt x="100" y="531"/>
                  </a:lnTo>
                  <a:lnTo>
                    <a:pt x="115" y="517"/>
                  </a:lnTo>
                  <a:lnTo>
                    <a:pt x="127" y="483"/>
                  </a:lnTo>
                  <a:lnTo>
                    <a:pt x="131" y="432"/>
                  </a:lnTo>
                  <a:lnTo>
                    <a:pt x="129" y="365"/>
                  </a:lnTo>
                  <a:lnTo>
                    <a:pt x="115" y="286"/>
                  </a:lnTo>
                  <a:lnTo>
                    <a:pt x="91" y="196"/>
                  </a:lnTo>
                  <a:lnTo>
                    <a:pt x="52" y="99"/>
                  </a:lnTo>
                  <a:lnTo>
                    <a:pt x="0" y="0"/>
                  </a:lnTo>
                  <a:lnTo>
                    <a:pt x="7" y="8"/>
                  </a:lnTo>
                  <a:lnTo>
                    <a:pt x="25" y="34"/>
                  </a:lnTo>
                  <a:lnTo>
                    <a:pt x="51" y="76"/>
                  </a:lnTo>
                  <a:lnTo>
                    <a:pt x="82" y="136"/>
                  </a:lnTo>
                  <a:lnTo>
                    <a:pt x="112" y="212"/>
                  </a:lnTo>
                  <a:lnTo>
                    <a:pt x="140" y="304"/>
                  </a:lnTo>
                  <a:lnTo>
                    <a:pt x="159" y="411"/>
                  </a:lnTo>
                  <a:lnTo>
                    <a:pt x="169" y="53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9" name="Freeform 985"/>
            <p:cNvSpPr>
              <a:spLocks/>
            </p:cNvSpPr>
            <p:nvPr/>
          </p:nvSpPr>
          <p:spPr bwMode="auto">
            <a:xfrm>
              <a:off x="10164887" y="4237060"/>
              <a:ext cx="53975" cy="335569"/>
            </a:xfrm>
            <a:custGeom>
              <a:avLst/>
              <a:gdLst/>
              <a:ahLst/>
              <a:cxnLst>
                <a:cxn ang="0">
                  <a:pos x="67" y="752"/>
                </a:cxn>
                <a:cxn ang="0">
                  <a:pos x="0" y="750"/>
                </a:cxn>
                <a:cxn ang="0">
                  <a:pos x="20" y="729"/>
                </a:cxn>
                <a:cxn ang="0">
                  <a:pos x="44" y="681"/>
                </a:cxn>
                <a:cxn ang="0">
                  <a:pos x="68" y="608"/>
                </a:cxn>
                <a:cxn ang="0">
                  <a:pos x="92" y="515"/>
                </a:cxn>
                <a:cxn ang="0">
                  <a:pos x="110" y="402"/>
                </a:cxn>
                <a:cxn ang="0">
                  <a:pos x="119" y="277"/>
                </a:cxn>
                <a:cxn ang="0">
                  <a:pos x="118" y="142"/>
                </a:cxn>
                <a:cxn ang="0">
                  <a:pos x="105" y="0"/>
                </a:cxn>
                <a:cxn ang="0">
                  <a:pos x="109" y="12"/>
                </a:cxn>
                <a:cxn ang="0">
                  <a:pos x="116" y="48"/>
                </a:cxn>
                <a:cxn ang="0">
                  <a:pos x="126" y="108"/>
                </a:cxn>
                <a:cxn ang="0">
                  <a:pos x="134" y="193"/>
                </a:cxn>
                <a:cxn ang="0">
                  <a:pos x="135" y="299"/>
                </a:cxn>
                <a:cxn ang="0">
                  <a:pos x="126" y="428"/>
                </a:cxn>
                <a:cxn ang="0">
                  <a:pos x="104" y="579"/>
                </a:cxn>
                <a:cxn ang="0">
                  <a:pos x="67" y="752"/>
                </a:cxn>
              </a:cxnLst>
              <a:rect l="0" t="0" r="r" b="b"/>
              <a:pathLst>
                <a:path w="135" h="752">
                  <a:moveTo>
                    <a:pt x="67" y="752"/>
                  </a:moveTo>
                  <a:lnTo>
                    <a:pt x="0" y="750"/>
                  </a:lnTo>
                  <a:lnTo>
                    <a:pt x="20" y="729"/>
                  </a:lnTo>
                  <a:lnTo>
                    <a:pt x="44" y="681"/>
                  </a:lnTo>
                  <a:lnTo>
                    <a:pt x="68" y="608"/>
                  </a:lnTo>
                  <a:lnTo>
                    <a:pt x="92" y="515"/>
                  </a:lnTo>
                  <a:lnTo>
                    <a:pt x="110" y="402"/>
                  </a:lnTo>
                  <a:lnTo>
                    <a:pt x="119" y="277"/>
                  </a:lnTo>
                  <a:lnTo>
                    <a:pt x="118" y="142"/>
                  </a:lnTo>
                  <a:lnTo>
                    <a:pt x="105" y="0"/>
                  </a:lnTo>
                  <a:lnTo>
                    <a:pt x="109" y="12"/>
                  </a:lnTo>
                  <a:lnTo>
                    <a:pt x="116" y="48"/>
                  </a:lnTo>
                  <a:lnTo>
                    <a:pt x="126" y="108"/>
                  </a:lnTo>
                  <a:lnTo>
                    <a:pt x="134" y="193"/>
                  </a:lnTo>
                  <a:lnTo>
                    <a:pt x="135" y="299"/>
                  </a:lnTo>
                  <a:lnTo>
                    <a:pt x="126" y="428"/>
                  </a:lnTo>
                  <a:lnTo>
                    <a:pt x="104" y="579"/>
                  </a:lnTo>
                  <a:lnTo>
                    <a:pt x="67" y="75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0" name="Freeform 986"/>
            <p:cNvSpPr>
              <a:spLocks/>
            </p:cNvSpPr>
            <p:nvPr/>
          </p:nvSpPr>
          <p:spPr bwMode="auto">
            <a:xfrm>
              <a:off x="10185524" y="4415554"/>
              <a:ext cx="200025" cy="157075"/>
            </a:xfrm>
            <a:custGeom>
              <a:avLst/>
              <a:gdLst/>
              <a:ahLst/>
              <a:cxnLst>
                <a:cxn ang="0">
                  <a:pos x="37" y="353"/>
                </a:cxn>
                <a:cxn ang="0">
                  <a:pos x="0" y="345"/>
                </a:cxn>
                <a:cxn ang="0">
                  <a:pos x="17" y="318"/>
                </a:cxn>
                <a:cxn ang="0">
                  <a:pos x="36" y="250"/>
                </a:cxn>
                <a:cxn ang="0">
                  <a:pos x="60" y="161"/>
                </a:cxn>
                <a:cxn ang="0">
                  <a:pos x="97" y="78"/>
                </a:cxn>
                <a:cxn ang="0">
                  <a:pos x="152" y="21"/>
                </a:cxn>
                <a:cxn ang="0">
                  <a:pos x="234" y="12"/>
                </a:cxn>
                <a:cxn ang="0">
                  <a:pos x="349" y="74"/>
                </a:cxn>
                <a:cxn ang="0">
                  <a:pos x="504" y="232"/>
                </a:cxn>
                <a:cxn ang="0">
                  <a:pos x="479" y="196"/>
                </a:cxn>
                <a:cxn ang="0">
                  <a:pos x="433" y="136"/>
                </a:cxn>
                <a:cxn ang="0">
                  <a:pos x="372" y="70"/>
                </a:cxn>
                <a:cxn ang="0">
                  <a:pos x="302" y="19"/>
                </a:cxn>
                <a:cxn ang="0">
                  <a:pos x="225" y="0"/>
                </a:cxn>
                <a:cxn ang="0">
                  <a:pos x="152" y="37"/>
                </a:cxn>
                <a:cxn ang="0">
                  <a:pos x="88" y="147"/>
                </a:cxn>
                <a:cxn ang="0">
                  <a:pos x="37" y="353"/>
                </a:cxn>
              </a:cxnLst>
              <a:rect l="0" t="0" r="r" b="b"/>
              <a:pathLst>
                <a:path w="504" h="353">
                  <a:moveTo>
                    <a:pt x="37" y="353"/>
                  </a:moveTo>
                  <a:lnTo>
                    <a:pt x="0" y="345"/>
                  </a:lnTo>
                  <a:lnTo>
                    <a:pt x="17" y="318"/>
                  </a:lnTo>
                  <a:lnTo>
                    <a:pt x="36" y="250"/>
                  </a:lnTo>
                  <a:lnTo>
                    <a:pt x="60" y="161"/>
                  </a:lnTo>
                  <a:lnTo>
                    <a:pt x="97" y="78"/>
                  </a:lnTo>
                  <a:lnTo>
                    <a:pt x="152" y="21"/>
                  </a:lnTo>
                  <a:lnTo>
                    <a:pt x="234" y="12"/>
                  </a:lnTo>
                  <a:lnTo>
                    <a:pt x="349" y="74"/>
                  </a:lnTo>
                  <a:lnTo>
                    <a:pt x="504" y="232"/>
                  </a:lnTo>
                  <a:lnTo>
                    <a:pt x="479" y="196"/>
                  </a:lnTo>
                  <a:lnTo>
                    <a:pt x="433" y="136"/>
                  </a:lnTo>
                  <a:lnTo>
                    <a:pt x="372" y="70"/>
                  </a:lnTo>
                  <a:lnTo>
                    <a:pt x="302" y="19"/>
                  </a:lnTo>
                  <a:lnTo>
                    <a:pt x="225" y="0"/>
                  </a:lnTo>
                  <a:lnTo>
                    <a:pt x="152" y="37"/>
                  </a:lnTo>
                  <a:lnTo>
                    <a:pt x="88" y="147"/>
                  </a:lnTo>
                  <a:lnTo>
                    <a:pt x="37" y="3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1" name="Freeform 987"/>
            <p:cNvSpPr>
              <a:spLocks/>
            </p:cNvSpPr>
            <p:nvPr/>
          </p:nvSpPr>
          <p:spPr bwMode="auto">
            <a:xfrm>
              <a:off x="10144249" y="4337016"/>
              <a:ext cx="47625" cy="239182"/>
            </a:xfrm>
            <a:custGeom>
              <a:avLst/>
              <a:gdLst/>
              <a:ahLst/>
              <a:cxnLst>
                <a:cxn ang="0">
                  <a:pos x="118" y="534"/>
                </a:cxn>
                <a:cxn ang="0">
                  <a:pos x="50" y="530"/>
                </a:cxn>
                <a:cxn ang="0">
                  <a:pos x="65" y="516"/>
                </a:cxn>
                <a:cxn ang="0">
                  <a:pos x="81" y="482"/>
                </a:cxn>
                <a:cxn ang="0">
                  <a:pos x="89" y="431"/>
                </a:cxn>
                <a:cxn ang="0">
                  <a:pos x="94" y="365"/>
                </a:cxn>
                <a:cxn ang="0">
                  <a:pos x="87" y="285"/>
                </a:cxn>
                <a:cxn ang="0">
                  <a:pos x="72" y="196"/>
                </a:cxn>
                <a:cxn ang="0">
                  <a:pos x="43" y="99"/>
                </a:cxn>
                <a:cxn ang="0">
                  <a:pos x="0" y="0"/>
                </a:cxn>
                <a:cxn ang="0">
                  <a:pos x="6" y="7"/>
                </a:cxn>
                <a:cxn ang="0">
                  <a:pos x="22" y="33"/>
                </a:cxn>
                <a:cxn ang="0">
                  <a:pos x="44" y="76"/>
                </a:cxn>
                <a:cxn ang="0">
                  <a:pos x="69" y="136"/>
                </a:cxn>
                <a:cxn ang="0">
                  <a:pos x="92" y="211"/>
                </a:cxn>
                <a:cxn ang="0">
                  <a:pos x="110" y="304"/>
                </a:cxn>
                <a:cxn ang="0">
                  <a:pos x="120" y="410"/>
                </a:cxn>
                <a:cxn ang="0">
                  <a:pos x="118" y="534"/>
                </a:cxn>
              </a:cxnLst>
              <a:rect l="0" t="0" r="r" b="b"/>
              <a:pathLst>
                <a:path w="120" h="534">
                  <a:moveTo>
                    <a:pt x="118" y="534"/>
                  </a:moveTo>
                  <a:lnTo>
                    <a:pt x="50" y="530"/>
                  </a:lnTo>
                  <a:lnTo>
                    <a:pt x="65" y="516"/>
                  </a:lnTo>
                  <a:lnTo>
                    <a:pt x="81" y="482"/>
                  </a:lnTo>
                  <a:lnTo>
                    <a:pt x="89" y="431"/>
                  </a:lnTo>
                  <a:lnTo>
                    <a:pt x="94" y="365"/>
                  </a:lnTo>
                  <a:lnTo>
                    <a:pt x="87" y="285"/>
                  </a:lnTo>
                  <a:lnTo>
                    <a:pt x="72" y="196"/>
                  </a:lnTo>
                  <a:lnTo>
                    <a:pt x="43" y="99"/>
                  </a:lnTo>
                  <a:lnTo>
                    <a:pt x="0" y="0"/>
                  </a:lnTo>
                  <a:lnTo>
                    <a:pt x="6" y="7"/>
                  </a:lnTo>
                  <a:lnTo>
                    <a:pt x="22" y="33"/>
                  </a:lnTo>
                  <a:lnTo>
                    <a:pt x="44" y="76"/>
                  </a:lnTo>
                  <a:lnTo>
                    <a:pt x="69" y="136"/>
                  </a:lnTo>
                  <a:lnTo>
                    <a:pt x="92" y="211"/>
                  </a:lnTo>
                  <a:lnTo>
                    <a:pt x="110" y="304"/>
                  </a:lnTo>
                  <a:lnTo>
                    <a:pt x="120" y="410"/>
                  </a:lnTo>
                  <a:lnTo>
                    <a:pt x="118" y="53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3" name="Freeform 989"/>
            <p:cNvSpPr>
              <a:spLocks/>
            </p:cNvSpPr>
            <p:nvPr/>
          </p:nvSpPr>
          <p:spPr bwMode="auto">
            <a:xfrm>
              <a:off x="9771186" y="3967534"/>
              <a:ext cx="196850" cy="157075"/>
            </a:xfrm>
            <a:custGeom>
              <a:avLst/>
              <a:gdLst/>
              <a:ahLst/>
              <a:cxnLst>
                <a:cxn ang="0">
                  <a:pos x="37" y="353"/>
                </a:cxn>
                <a:cxn ang="0">
                  <a:pos x="0" y="346"/>
                </a:cxn>
                <a:cxn ang="0">
                  <a:pos x="15" y="317"/>
                </a:cxn>
                <a:cxn ang="0">
                  <a:pos x="27" y="249"/>
                </a:cxn>
                <a:cxn ang="0">
                  <a:pos x="42" y="162"/>
                </a:cxn>
                <a:cxn ang="0">
                  <a:pos x="71" y="78"/>
                </a:cxn>
                <a:cxn ang="0">
                  <a:pos x="121" y="20"/>
                </a:cxn>
                <a:cxn ang="0">
                  <a:pos x="202" y="11"/>
                </a:cxn>
                <a:cxn ang="0">
                  <a:pos x="323" y="74"/>
                </a:cxn>
                <a:cxn ang="0">
                  <a:pos x="493" y="232"/>
                </a:cxn>
                <a:cxn ang="0">
                  <a:pos x="465" y="196"/>
                </a:cxn>
                <a:cxn ang="0">
                  <a:pos x="414" y="136"/>
                </a:cxn>
                <a:cxn ang="0">
                  <a:pos x="345" y="70"/>
                </a:cxn>
                <a:cxn ang="0">
                  <a:pos x="270" y="19"/>
                </a:cxn>
                <a:cxn ang="0">
                  <a:pos x="193" y="0"/>
                </a:cxn>
                <a:cxn ang="0">
                  <a:pos x="123" y="37"/>
                </a:cxn>
                <a:cxn ang="0">
                  <a:pos x="68" y="147"/>
                </a:cxn>
                <a:cxn ang="0">
                  <a:pos x="37" y="353"/>
                </a:cxn>
              </a:cxnLst>
              <a:rect l="0" t="0" r="r" b="b"/>
              <a:pathLst>
                <a:path w="493" h="353">
                  <a:moveTo>
                    <a:pt x="37" y="353"/>
                  </a:moveTo>
                  <a:lnTo>
                    <a:pt x="0" y="346"/>
                  </a:lnTo>
                  <a:lnTo>
                    <a:pt x="15" y="317"/>
                  </a:lnTo>
                  <a:lnTo>
                    <a:pt x="27" y="249"/>
                  </a:lnTo>
                  <a:lnTo>
                    <a:pt x="42" y="162"/>
                  </a:lnTo>
                  <a:lnTo>
                    <a:pt x="71" y="78"/>
                  </a:lnTo>
                  <a:lnTo>
                    <a:pt x="121" y="20"/>
                  </a:lnTo>
                  <a:lnTo>
                    <a:pt x="202" y="11"/>
                  </a:lnTo>
                  <a:lnTo>
                    <a:pt x="323" y="74"/>
                  </a:lnTo>
                  <a:lnTo>
                    <a:pt x="493" y="232"/>
                  </a:lnTo>
                  <a:lnTo>
                    <a:pt x="465" y="196"/>
                  </a:lnTo>
                  <a:lnTo>
                    <a:pt x="414" y="136"/>
                  </a:lnTo>
                  <a:lnTo>
                    <a:pt x="345" y="70"/>
                  </a:lnTo>
                  <a:lnTo>
                    <a:pt x="270" y="19"/>
                  </a:lnTo>
                  <a:lnTo>
                    <a:pt x="193" y="0"/>
                  </a:lnTo>
                  <a:lnTo>
                    <a:pt x="123" y="37"/>
                  </a:lnTo>
                  <a:lnTo>
                    <a:pt x="68" y="147"/>
                  </a:lnTo>
                  <a:lnTo>
                    <a:pt x="37" y="35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8" name="Freeform 994"/>
            <p:cNvSpPr>
              <a:spLocks/>
            </p:cNvSpPr>
            <p:nvPr/>
          </p:nvSpPr>
          <p:spPr bwMode="auto">
            <a:xfrm>
              <a:off x="9617199" y="4745768"/>
              <a:ext cx="123825" cy="282020"/>
            </a:xfrm>
            <a:custGeom>
              <a:avLst/>
              <a:gdLst/>
              <a:ahLst/>
              <a:cxnLst>
                <a:cxn ang="0">
                  <a:pos x="12" y="604"/>
                </a:cxn>
                <a:cxn ang="0">
                  <a:pos x="90" y="630"/>
                </a:cxn>
                <a:cxn ang="0">
                  <a:pos x="64" y="583"/>
                </a:cxn>
                <a:cxn ang="0">
                  <a:pos x="43" y="504"/>
                </a:cxn>
                <a:cxn ang="0">
                  <a:pos x="31" y="402"/>
                </a:cxn>
                <a:cxn ang="0">
                  <a:pos x="35" y="292"/>
                </a:cxn>
                <a:cxn ang="0">
                  <a:pos x="59" y="183"/>
                </a:cxn>
                <a:cxn ang="0">
                  <a:pos x="110" y="91"/>
                </a:cxn>
                <a:cxn ang="0">
                  <a:pos x="192" y="24"/>
                </a:cxn>
                <a:cxn ang="0">
                  <a:pos x="312" y="0"/>
                </a:cxn>
                <a:cxn ang="0">
                  <a:pos x="277" y="13"/>
                </a:cxn>
                <a:cxn ang="0">
                  <a:pos x="227" y="24"/>
                </a:cxn>
                <a:cxn ang="0">
                  <a:pos x="168" y="43"/>
                </a:cxn>
                <a:cxn ang="0">
                  <a:pos x="110" y="79"/>
                </a:cxn>
                <a:cxn ang="0">
                  <a:pos x="56" y="142"/>
                </a:cxn>
                <a:cxn ang="0">
                  <a:pos x="17" y="244"/>
                </a:cxn>
                <a:cxn ang="0">
                  <a:pos x="0" y="395"/>
                </a:cxn>
                <a:cxn ang="0">
                  <a:pos x="12" y="604"/>
                </a:cxn>
              </a:cxnLst>
              <a:rect l="0" t="0" r="r" b="b"/>
              <a:pathLst>
                <a:path w="312" h="630">
                  <a:moveTo>
                    <a:pt x="12" y="604"/>
                  </a:moveTo>
                  <a:lnTo>
                    <a:pt x="90" y="630"/>
                  </a:lnTo>
                  <a:lnTo>
                    <a:pt x="64" y="583"/>
                  </a:lnTo>
                  <a:lnTo>
                    <a:pt x="43" y="504"/>
                  </a:lnTo>
                  <a:lnTo>
                    <a:pt x="31" y="402"/>
                  </a:lnTo>
                  <a:lnTo>
                    <a:pt x="35" y="292"/>
                  </a:lnTo>
                  <a:lnTo>
                    <a:pt x="59" y="183"/>
                  </a:lnTo>
                  <a:lnTo>
                    <a:pt x="110" y="91"/>
                  </a:lnTo>
                  <a:lnTo>
                    <a:pt x="192" y="24"/>
                  </a:lnTo>
                  <a:lnTo>
                    <a:pt x="312" y="0"/>
                  </a:lnTo>
                  <a:lnTo>
                    <a:pt x="277" y="13"/>
                  </a:lnTo>
                  <a:lnTo>
                    <a:pt x="227" y="24"/>
                  </a:lnTo>
                  <a:lnTo>
                    <a:pt x="168" y="43"/>
                  </a:lnTo>
                  <a:lnTo>
                    <a:pt x="110" y="79"/>
                  </a:lnTo>
                  <a:lnTo>
                    <a:pt x="56" y="142"/>
                  </a:lnTo>
                  <a:lnTo>
                    <a:pt x="17" y="244"/>
                  </a:lnTo>
                  <a:lnTo>
                    <a:pt x="0" y="395"/>
                  </a:lnTo>
                  <a:lnTo>
                    <a:pt x="12" y="6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9" name="Freeform 995"/>
            <p:cNvSpPr>
              <a:spLocks/>
            </p:cNvSpPr>
            <p:nvPr/>
          </p:nvSpPr>
          <p:spPr bwMode="auto">
            <a:xfrm>
              <a:off x="9621961" y="4849294"/>
              <a:ext cx="123825" cy="180279"/>
            </a:xfrm>
            <a:custGeom>
              <a:avLst/>
              <a:gdLst/>
              <a:ahLst/>
              <a:cxnLst>
                <a:cxn ang="0">
                  <a:pos x="22" y="404"/>
                </a:cxn>
                <a:cxn ang="0">
                  <a:pos x="0" y="393"/>
                </a:cxn>
                <a:cxn ang="0">
                  <a:pos x="9" y="362"/>
                </a:cxn>
                <a:cxn ang="0">
                  <a:pos x="16" y="283"/>
                </a:cxn>
                <a:cxn ang="0">
                  <a:pos x="26" y="183"/>
                </a:cxn>
                <a:cxn ang="0">
                  <a:pos x="44" y="88"/>
                </a:cxn>
                <a:cxn ang="0">
                  <a:pos x="75" y="22"/>
                </a:cxn>
                <a:cxn ang="0">
                  <a:pos x="126" y="13"/>
                </a:cxn>
                <a:cxn ang="0">
                  <a:pos x="202" y="85"/>
                </a:cxn>
                <a:cxn ang="0">
                  <a:pos x="309" y="265"/>
                </a:cxn>
                <a:cxn ang="0">
                  <a:pos x="292" y="225"/>
                </a:cxn>
                <a:cxn ang="0">
                  <a:pos x="260" y="156"/>
                </a:cxn>
                <a:cxn ang="0">
                  <a:pos x="216" y="80"/>
                </a:cxn>
                <a:cxn ang="0">
                  <a:pos x="170" y="21"/>
                </a:cxn>
                <a:cxn ang="0">
                  <a:pos x="121" y="0"/>
                </a:cxn>
                <a:cxn ang="0">
                  <a:pos x="77" y="43"/>
                </a:cxn>
                <a:cxn ang="0">
                  <a:pos x="42" y="169"/>
                </a:cxn>
                <a:cxn ang="0">
                  <a:pos x="22" y="404"/>
                </a:cxn>
              </a:cxnLst>
              <a:rect l="0" t="0" r="r" b="b"/>
              <a:pathLst>
                <a:path w="309" h="404">
                  <a:moveTo>
                    <a:pt x="22" y="404"/>
                  </a:moveTo>
                  <a:lnTo>
                    <a:pt x="0" y="393"/>
                  </a:lnTo>
                  <a:lnTo>
                    <a:pt x="9" y="362"/>
                  </a:lnTo>
                  <a:lnTo>
                    <a:pt x="16" y="283"/>
                  </a:lnTo>
                  <a:lnTo>
                    <a:pt x="26" y="183"/>
                  </a:lnTo>
                  <a:lnTo>
                    <a:pt x="44" y="88"/>
                  </a:lnTo>
                  <a:lnTo>
                    <a:pt x="75" y="22"/>
                  </a:lnTo>
                  <a:lnTo>
                    <a:pt x="126" y="13"/>
                  </a:lnTo>
                  <a:lnTo>
                    <a:pt x="202" y="85"/>
                  </a:lnTo>
                  <a:lnTo>
                    <a:pt x="309" y="265"/>
                  </a:lnTo>
                  <a:lnTo>
                    <a:pt x="292" y="225"/>
                  </a:lnTo>
                  <a:lnTo>
                    <a:pt x="260" y="156"/>
                  </a:lnTo>
                  <a:lnTo>
                    <a:pt x="216" y="80"/>
                  </a:lnTo>
                  <a:lnTo>
                    <a:pt x="170" y="21"/>
                  </a:lnTo>
                  <a:lnTo>
                    <a:pt x="121" y="0"/>
                  </a:lnTo>
                  <a:lnTo>
                    <a:pt x="77" y="43"/>
                  </a:lnTo>
                  <a:lnTo>
                    <a:pt x="42" y="169"/>
                  </a:lnTo>
                  <a:lnTo>
                    <a:pt x="22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0" name="Freeform 996"/>
            <p:cNvSpPr>
              <a:spLocks/>
            </p:cNvSpPr>
            <p:nvPr/>
          </p:nvSpPr>
          <p:spPr bwMode="auto">
            <a:xfrm>
              <a:off x="9498136" y="4801101"/>
              <a:ext cx="138113" cy="230257"/>
            </a:xfrm>
            <a:custGeom>
              <a:avLst/>
              <a:gdLst/>
              <a:ahLst/>
              <a:cxnLst>
                <a:cxn ang="0">
                  <a:pos x="351" y="519"/>
                </a:cxn>
                <a:cxn ang="0">
                  <a:pos x="267" y="516"/>
                </a:cxn>
                <a:cxn ang="0">
                  <a:pos x="281" y="501"/>
                </a:cxn>
                <a:cxn ang="0">
                  <a:pos x="285" y="469"/>
                </a:cxn>
                <a:cxn ang="0">
                  <a:pos x="277" y="418"/>
                </a:cxn>
                <a:cxn ang="0">
                  <a:pos x="256" y="354"/>
                </a:cxn>
                <a:cxn ang="0">
                  <a:pos x="218" y="277"/>
                </a:cxn>
                <a:cxn ang="0">
                  <a:pos x="164" y="191"/>
                </a:cxn>
                <a:cxn ang="0">
                  <a:pos x="91" y="97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40" y="33"/>
                </a:cxn>
                <a:cxn ang="0">
                  <a:pos x="84" y="74"/>
                </a:cxn>
                <a:cxn ang="0">
                  <a:pos x="137" y="132"/>
                </a:cxn>
                <a:cxn ang="0">
                  <a:pos x="194" y="205"/>
                </a:cxn>
                <a:cxn ang="0">
                  <a:pos x="253" y="294"/>
                </a:cxn>
                <a:cxn ang="0">
                  <a:pos x="305" y="399"/>
                </a:cxn>
                <a:cxn ang="0">
                  <a:pos x="351" y="519"/>
                </a:cxn>
              </a:cxnLst>
              <a:rect l="0" t="0" r="r" b="b"/>
              <a:pathLst>
                <a:path w="351" h="519">
                  <a:moveTo>
                    <a:pt x="351" y="519"/>
                  </a:moveTo>
                  <a:lnTo>
                    <a:pt x="267" y="516"/>
                  </a:lnTo>
                  <a:lnTo>
                    <a:pt x="281" y="501"/>
                  </a:lnTo>
                  <a:lnTo>
                    <a:pt x="285" y="469"/>
                  </a:lnTo>
                  <a:lnTo>
                    <a:pt x="277" y="418"/>
                  </a:lnTo>
                  <a:lnTo>
                    <a:pt x="256" y="354"/>
                  </a:lnTo>
                  <a:lnTo>
                    <a:pt x="218" y="277"/>
                  </a:lnTo>
                  <a:lnTo>
                    <a:pt x="164" y="191"/>
                  </a:lnTo>
                  <a:lnTo>
                    <a:pt x="91" y="97"/>
                  </a:lnTo>
                  <a:lnTo>
                    <a:pt x="0" y="0"/>
                  </a:lnTo>
                  <a:lnTo>
                    <a:pt x="9" y="8"/>
                  </a:lnTo>
                  <a:lnTo>
                    <a:pt x="40" y="33"/>
                  </a:lnTo>
                  <a:lnTo>
                    <a:pt x="84" y="74"/>
                  </a:lnTo>
                  <a:lnTo>
                    <a:pt x="137" y="132"/>
                  </a:lnTo>
                  <a:lnTo>
                    <a:pt x="194" y="205"/>
                  </a:lnTo>
                  <a:lnTo>
                    <a:pt x="253" y="294"/>
                  </a:lnTo>
                  <a:lnTo>
                    <a:pt x="305" y="399"/>
                  </a:lnTo>
                  <a:lnTo>
                    <a:pt x="351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1" name="Freeform 997"/>
            <p:cNvSpPr>
              <a:spLocks/>
            </p:cNvSpPr>
            <p:nvPr/>
          </p:nvSpPr>
          <p:spPr bwMode="auto">
            <a:xfrm>
              <a:off x="9571161" y="4592263"/>
              <a:ext cx="123825" cy="282020"/>
            </a:xfrm>
            <a:custGeom>
              <a:avLst/>
              <a:gdLst/>
              <a:ahLst/>
              <a:cxnLst>
                <a:cxn ang="0">
                  <a:pos x="12" y="604"/>
                </a:cxn>
                <a:cxn ang="0">
                  <a:pos x="90" y="630"/>
                </a:cxn>
                <a:cxn ang="0">
                  <a:pos x="65" y="583"/>
                </a:cxn>
                <a:cxn ang="0">
                  <a:pos x="45" y="503"/>
                </a:cxn>
                <a:cxn ang="0">
                  <a:pos x="33" y="402"/>
                </a:cxn>
                <a:cxn ang="0">
                  <a:pos x="37" y="292"/>
                </a:cxn>
                <a:cxn ang="0">
                  <a:pos x="61" y="183"/>
                </a:cxn>
                <a:cxn ang="0">
                  <a:pos x="111" y="90"/>
                </a:cxn>
                <a:cxn ang="0">
                  <a:pos x="193" y="24"/>
                </a:cxn>
                <a:cxn ang="0">
                  <a:pos x="313" y="0"/>
                </a:cxn>
                <a:cxn ang="0">
                  <a:pos x="278" y="13"/>
                </a:cxn>
                <a:cxn ang="0">
                  <a:pos x="228" y="24"/>
                </a:cxn>
                <a:cxn ang="0">
                  <a:pos x="169" y="42"/>
                </a:cxn>
                <a:cxn ang="0">
                  <a:pos x="110" y="78"/>
                </a:cxn>
                <a:cxn ang="0">
                  <a:pos x="57" y="142"/>
                </a:cxn>
                <a:cxn ang="0">
                  <a:pos x="19" y="244"/>
                </a:cxn>
                <a:cxn ang="0">
                  <a:pos x="0" y="394"/>
                </a:cxn>
                <a:cxn ang="0">
                  <a:pos x="12" y="604"/>
                </a:cxn>
              </a:cxnLst>
              <a:rect l="0" t="0" r="r" b="b"/>
              <a:pathLst>
                <a:path w="313" h="630">
                  <a:moveTo>
                    <a:pt x="12" y="604"/>
                  </a:moveTo>
                  <a:lnTo>
                    <a:pt x="90" y="630"/>
                  </a:lnTo>
                  <a:lnTo>
                    <a:pt x="65" y="583"/>
                  </a:lnTo>
                  <a:lnTo>
                    <a:pt x="45" y="503"/>
                  </a:lnTo>
                  <a:lnTo>
                    <a:pt x="33" y="402"/>
                  </a:lnTo>
                  <a:lnTo>
                    <a:pt x="37" y="292"/>
                  </a:lnTo>
                  <a:lnTo>
                    <a:pt x="61" y="183"/>
                  </a:lnTo>
                  <a:lnTo>
                    <a:pt x="111" y="90"/>
                  </a:lnTo>
                  <a:lnTo>
                    <a:pt x="193" y="24"/>
                  </a:lnTo>
                  <a:lnTo>
                    <a:pt x="313" y="0"/>
                  </a:lnTo>
                  <a:lnTo>
                    <a:pt x="278" y="13"/>
                  </a:lnTo>
                  <a:lnTo>
                    <a:pt x="228" y="24"/>
                  </a:lnTo>
                  <a:lnTo>
                    <a:pt x="169" y="42"/>
                  </a:lnTo>
                  <a:lnTo>
                    <a:pt x="110" y="78"/>
                  </a:lnTo>
                  <a:lnTo>
                    <a:pt x="57" y="142"/>
                  </a:lnTo>
                  <a:lnTo>
                    <a:pt x="19" y="244"/>
                  </a:lnTo>
                  <a:lnTo>
                    <a:pt x="0" y="394"/>
                  </a:lnTo>
                  <a:lnTo>
                    <a:pt x="12" y="6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2" name="Freeform 998"/>
            <p:cNvSpPr>
              <a:spLocks/>
            </p:cNvSpPr>
            <p:nvPr/>
          </p:nvSpPr>
          <p:spPr bwMode="auto">
            <a:xfrm>
              <a:off x="9577511" y="4695789"/>
              <a:ext cx="122238" cy="180279"/>
            </a:xfrm>
            <a:custGeom>
              <a:avLst/>
              <a:gdLst/>
              <a:ahLst/>
              <a:cxnLst>
                <a:cxn ang="0">
                  <a:pos x="24" y="404"/>
                </a:cxn>
                <a:cxn ang="0">
                  <a:pos x="0" y="393"/>
                </a:cxn>
                <a:cxn ang="0">
                  <a:pos x="10" y="362"/>
                </a:cxn>
                <a:cxn ang="0">
                  <a:pos x="18" y="283"/>
                </a:cxn>
                <a:cxn ang="0">
                  <a:pos x="26" y="183"/>
                </a:cxn>
                <a:cxn ang="0">
                  <a:pos x="46" y="88"/>
                </a:cxn>
                <a:cxn ang="0">
                  <a:pos x="76" y="22"/>
                </a:cxn>
                <a:cxn ang="0">
                  <a:pos x="128" y="13"/>
                </a:cxn>
                <a:cxn ang="0">
                  <a:pos x="204" y="85"/>
                </a:cxn>
                <a:cxn ang="0">
                  <a:pos x="311" y="265"/>
                </a:cxn>
                <a:cxn ang="0">
                  <a:pos x="292" y="224"/>
                </a:cxn>
                <a:cxn ang="0">
                  <a:pos x="261" y="156"/>
                </a:cxn>
                <a:cxn ang="0">
                  <a:pos x="217" y="79"/>
                </a:cxn>
                <a:cxn ang="0">
                  <a:pos x="170" y="20"/>
                </a:cxn>
                <a:cxn ang="0">
                  <a:pos x="121" y="0"/>
                </a:cxn>
                <a:cxn ang="0">
                  <a:pos x="78" y="42"/>
                </a:cxn>
                <a:cxn ang="0">
                  <a:pos x="43" y="169"/>
                </a:cxn>
                <a:cxn ang="0">
                  <a:pos x="24" y="404"/>
                </a:cxn>
              </a:cxnLst>
              <a:rect l="0" t="0" r="r" b="b"/>
              <a:pathLst>
                <a:path w="311" h="404">
                  <a:moveTo>
                    <a:pt x="24" y="404"/>
                  </a:moveTo>
                  <a:lnTo>
                    <a:pt x="0" y="393"/>
                  </a:lnTo>
                  <a:lnTo>
                    <a:pt x="10" y="362"/>
                  </a:lnTo>
                  <a:lnTo>
                    <a:pt x="18" y="283"/>
                  </a:lnTo>
                  <a:lnTo>
                    <a:pt x="26" y="183"/>
                  </a:lnTo>
                  <a:lnTo>
                    <a:pt x="46" y="88"/>
                  </a:lnTo>
                  <a:lnTo>
                    <a:pt x="76" y="22"/>
                  </a:lnTo>
                  <a:lnTo>
                    <a:pt x="128" y="13"/>
                  </a:lnTo>
                  <a:lnTo>
                    <a:pt x="204" y="85"/>
                  </a:lnTo>
                  <a:lnTo>
                    <a:pt x="311" y="265"/>
                  </a:lnTo>
                  <a:lnTo>
                    <a:pt x="292" y="224"/>
                  </a:lnTo>
                  <a:lnTo>
                    <a:pt x="261" y="156"/>
                  </a:lnTo>
                  <a:lnTo>
                    <a:pt x="217" y="79"/>
                  </a:lnTo>
                  <a:lnTo>
                    <a:pt x="170" y="20"/>
                  </a:lnTo>
                  <a:lnTo>
                    <a:pt x="121" y="0"/>
                  </a:lnTo>
                  <a:lnTo>
                    <a:pt x="78" y="42"/>
                  </a:lnTo>
                  <a:lnTo>
                    <a:pt x="43" y="169"/>
                  </a:lnTo>
                  <a:lnTo>
                    <a:pt x="24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3" name="Freeform 999"/>
            <p:cNvSpPr>
              <a:spLocks/>
            </p:cNvSpPr>
            <p:nvPr/>
          </p:nvSpPr>
          <p:spPr bwMode="auto">
            <a:xfrm>
              <a:off x="9452099" y="4645811"/>
              <a:ext cx="139700" cy="232042"/>
            </a:xfrm>
            <a:custGeom>
              <a:avLst/>
              <a:gdLst/>
              <a:ahLst/>
              <a:cxnLst>
                <a:cxn ang="0">
                  <a:pos x="352" y="520"/>
                </a:cxn>
                <a:cxn ang="0">
                  <a:pos x="268" y="516"/>
                </a:cxn>
                <a:cxn ang="0">
                  <a:pos x="283" y="502"/>
                </a:cxn>
                <a:cxn ang="0">
                  <a:pos x="287" y="469"/>
                </a:cxn>
                <a:cxn ang="0">
                  <a:pos x="278" y="418"/>
                </a:cxn>
                <a:cxn ang="0">
                  <a:pos x="256" y="355"/>
                </a:cxn>
                <a:cxn ang="0">
                  <a:pos x="218" y="278"/>
                </a:cxn>
                <a:cxn ang="0">
                  <a:pos x="164" y="192"/>
                </a:cxn>
                <a:cxn ang="0">
                  <a:pos x="92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41" y="32"/>
                </a:cxn>
                <a:cxn ang="0">
                  <a:pos x="84" y="74"/>
                </a:cxn>
                <a:cxn ang="0">
                  <a:pos x="138" y="133"/>
                </a:cxn>
                <a:cxn ang="0">
                  <a:pos x="195" y="206"/>
                </a:cxn>
                <a:cxn ang="0">
                  <a:pos x="253" y="295"/>
                </a:cxn>
                <a:cxn ang="0">
                  <a:pos x="307" y="399"/>
                </a:cxn>
                <a:cxn ang="0">
                  <a:pos x="352" y="520"/>
                </a:cxn>
              </a:cxnLst>
              <a:rect l="0" t="0" r="r" b="b"/>
              <a:pathLst>
                <a:path w="352" h="520">
                  <a:moveTo>
                    <a:pt x="352" y="520"/>
                  </a:moveTo>
                  <a:lnTo>
                    <a:pt x="268" y="516"/>
                  </a:lnTo>
                  <a:lnTo>
                    <a:pt x="283" y="502"/>
                  </a:lnTo>
                  <a:lnTo>
                    <a:pt x="287" y="469"/>
                  </a:lnTo>
                  <a:lnTo>
                    <a:pt x="278" y="418"/>
                  </a:lnTo>
                  <a:lnTo>
                    <a:pt x="256" y="355"/>
                  </a:lnTo>
                  <a:lnTo>
                    <a:pt x="218" y="278"/>
                  </a:lnTo>
                  <a:lnTo>
                    <a:pt x="164" y="192"/>
                  </a:lnTo>
                  <a:lnTo>
                    <a:pt x="92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41" y="32"/>
                  </a:lnTo>
                  <a:lnTo>
                    <a:pt x="84" y="74"/>
                  </a:lnTo>
                  <a:lnTo>
                    <a:pt x="138" y="133"/>
                  </a:lnTo>
                  <a:lnTo>
                    <a:pt x="195" y="206"/>
                  </a:lnTo>
                  <a:lnTo>
                    <a:pt x="253" y="295"/>
                  </a:lnTo>
                  <a:lnTo>
                    <a:pt x="307" y="399"/>
                  </a:lnTo>
                  <a:lnTo>
                    <a:pt x="352" y="52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4" name="Freeform 1000"/>
            <p:cNvSpPr>
              <a:spLocks/>
            </p:cNvSpPr>
            <p:nvPr/>
          </p:nvSpPr>
          <p:spPr bwMode="auto">
            <a:xfrm>
              <a:off x="9956924" y="4378070"/>
              <a:ext cx="142875" cy="280236"/>
            </a:xfrm>
            <a:custGeom>
              <a:avLst/>
              <a:gdLst/>
              <a:ahLst/>
              <a:cxnLst>
                <a:cxn ang="0">
                  <a:pos x="0" y="604"/>
                </a:cxn>
                <a:cxn ang="0">
                  <a:pos x="78" y="629"/>
                </a:cxn>
                <a:cxn ang="0">
                  <a:pos x="56" y="583"/>
                </a:cxn>
                <a:cxn ang="0">
                  <a:pos x="43" y="504"/>
                </a:cxn>
                <a:cxn ang="0">
                  <a:pos x="41" y="401"/>
                </a:cxn>
                <a:cxn ang="0">
                  <a:pos x="55" y="291"/>
                </a:cxn>
                <a:cxn ang="0">
                  <a:pos x="89" y="182"/>
                </a:cxn>
                <a:cxn ang="0">
                  <a:pos x="147" y="89"/>
                </a:cxn>
                <a:cxn ang="0">
                  <a:pos x="236" y="24"/>
                </a:cxn>
                <a:cxn ang="0">
                  <a:pos x="359" y="0"/>
                </a:cxn>
                <a:cxn ang="0">
                  <a:pos x="322" y="13"/>
                </a:cxn>
                <a:cxn ang="0">
                  <a:pos x="272" y="24"/>
                </a:cxn>
                <a:cxn ang="0">
                  <a:pos x="211" y="41"/>
                </a:cxn>
                <a:cxn ang="0">
                  <a:pos x="149" y="79"/>
                </a:cxn>
                <a:cxn ang="0">
                  <a:pos x="89" y="141"/>
                </a:cxn>
                <a:cxn ang="0">
                  <a:pos x="41" y="243"/>
                </a:cxn>
                <a:cxn ang="0">
                  <a:pos x="9" y="393"/>
                </a:cxn>
                <a:cxn ang="0">
                  <a:pos x="0" y="604"/>
                </a:cxn>
              </a:cxnLst>
              <a:rect l="0" t="0" r="r" b="b"/>
              <a:pathLst>
                <a:path w="359" h="629">
                  <a:moveTo>
                    <a:pt x="0" y="604"/>
                  </a:moveTo>
                  <a:lnTo>
                    <a:pt x="78" y="629"/>
                  </a:lnTo>
                  <a:lnTo>
                    <a:pt x="56" y="583"/>
                  </a:lnTo>
                  <a:lnTo>
                    <a:pt x="43" y="504"/>
                  </a:lnTo>
                  <a:lnTo>
                    <a:pt x="41" y="401"/>
                  </a:lnTo>
                  <a:lnTo>
                    <a:pt x="55" y="291"/>
                  </a:lnTo>
                  <a:lnTo>
                    <a:pt x="89" y="182"/>
                  </a:lnTo>
                  <a:lnTo>
                    <a:pt x="147" y="89"/>
                  </a:lnTo>
                  <a:lnTo>
                    <a:pt x="236" y="24"/>
                  </a:lnTo>
                  <a:lnTo>
                    <a:pt x="359" y="0"/>
                  </a:lnTo>
                  <a:lnTo>
                    <a:pt x="322" y="13"/>
                  </a:lnTo>
                  <a:lnTo>
                    <a:pt x="272" y="24"/>
                  </a:lnTo>
                  <a:lnTo>
                    <a:pt x="211" y="41"/>
                  </a:lnTo>
                  <a:lnTo>
                    <a:pt x="149" y="79"/>
                  </a:lnTo>
                  <a:lnTo>
                    <a:pt x="89" y="141"/>
                  </a:lnTo>
                  <a:lnTo>
                    <a:pt x="41" y="243"/>
                  </a:lnTo>
                  <a:lnTo>
                    <a:pt x="9" y="393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5" name="Freeform 1001"/>
            <p:cNvSpPr>
              <a:spLocks/>
            </p:cNvSpPr>
            <p:nvPr/>
          </p:nvSpPr>
          <p:spPr bwMode="auto">
            <a:xfrm>
              <a:off x="9956924" y="4479812"/>
              <a:ext cx="128588" cy="180279"/>
            </a:xfrm>
            <a:custGeom>
              <a:avLst/>
              <a:gdLst/>
              <a:ahLst/>
              <a:cxnLst>
                <a:cxn ang="0">
                  <a:pos x="23" y="404"/>
                </a:cxn>
                <a:cxn ang="0">
                  <a:pos x="0" y="394"/>
                </a:cxn>
                <a:cxn ang="0">
                  <a:pos x="12" y="363"/>
                </a:cxn>
                <a:cxn ang="0">
                  <a:pos x="28" y="284"/>
                </a:cxn>
                <a:cxn ang="0">
                  <a:pos x="46" y="184"/>
                </a:cxn>
                <a:cxn ang="0">
                  <a:pos x="74" y="89"/>
                </a:cxn>
                <a:cxn ang="0">
                  <a:pos x="113" y="23"/>
                </a:cxn>
                <a:cxn ang="0">
                  <a:pos x="165" y="13"/>
                </a:cxn>
                <a:cxn ang="0">
                  <a:pos x="234" y="85"/>
                </a:cxn>
                <a:cxn ang="0">
                  <a:pos x="324" y="265"/>
                </a:cxn>
                <a:cxn ang="0">
                  <a:pos x="309" y="224"/>
                </a:cxn>
                <a:cxn ang="0">
                  <a:pos x="283" y="155"/>
                </a:cxn>
                <a:cxn ang="0">
                  <a:pos x="248" y="79"/>
                </a:cxn>
                <a:cxn ang="0">
                  <a:pos x="206" y="21"/>
                </a:cxn>
                <a:cxn ang="0">
                  <a:pos x="158" y="0"/>
                </a:cxn>
                <a:cxn ang="0">
                  <a:pos x="111" y="42"/>
                </a:cxn>
                <a:cxn ang="0">
                  <a:pos x="65" y="169"/>
                </a:cxn>
                <a:cxn ang="0">
                  <a:pos x="23" y="404"/>
                </a:cxn>
              </a:cxnLst>
              <a:rect l="0" t="0" r="r" b="b"/>
              <a:pathLst>
                <a:path w="324" h="404">
                  <a:moveTo>
                    <a:pt x="23" y="404"/>
                  </a:moveTo>
                  <a:lnTo>
                    <a:pt x="0" y="394"/>
                  </a:lnTo>
                  <a:lnTo>
                    <a:pt x="12" y="363"/>
                  </a:lnTo>
                  <a:lnTo>
                    <a:pt x="28" y="284"/>
                  </a:lnTo>
                  <a:lnTo>
                    <a:pt x="46" y="184"/>
                  </a:lnTo>
                  <a:lnTo>
                    <a:pt x="74" y="89"/>
                  </a:lnTo>
                  <a:lnTo>
                    <a:pt x="113" y="23"/>
                  </a:lnTo>
                  <a:lnTo>
                    <a:pt x="165" y="13"/>
                  </a:lnTo>
                  <a:lnTo>
                    <a:pt x="234" y="85"/>
                  </a:lnTo>
                  <a:lnTo>
                    <a:pt x="324" y="265"/>
                  </a:lnTo>
                  <a:lnTo>
                    <a:pt x="309" y="224"/>
                  </a:lnTo>
                  <a:lnTo>
                    <a:pt x="283" y="155"/>
                  </a:lnTo>
                  <a:lnTo>
                    <a:pt x="248" y="79"/>
                  </a:lnTo>
                  <a:lnTo>
                    <a:pt x="206" y="21"/>
                  </a:lnTo>
                  <a:lnTo>
                    <a:pt x="158" y="0"/>
                  </a:lnTo>
                  <a:lnTo>
                    <a:pt x="111" y="42"/>
                  </a:lnTo>
                  <a:lnTo>
                    <a:pt x="65" y="169"/>
                  </a:lnTo>
                  <a:lnTo>
                    <a:pt x="23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6" name="Freeform 1002"/>
            <p:cNvSpPr>
              <a:spLocks/>
            </p:cNvSpPr>
            <p:nvPr/>
          </p:nvSpPr>
          <p:spPr bwMode="auto">
            <a:xfrm>
              <a:off x="9852149" y="4431618"/>
              <a:ext cx="120650" cy="232042"/>
            </a:xfrm>
            <a:custGeom>
              <a:avLst/>
              <a:gdLst/>
              <a:ahLst/>
              <a:cxnLst>
                <a:cxn ang="0">
                  <a:pos x="302" y="520"/>
                </a:cxn>
                <a:cxn ang="0">
                  <a:pos x="218" y="517"/>
                </a:cxn>
                <a:cxn ang="0">
                  <a:pos x="234" y="502"/>
                </a:cxn>
                <a:cxn ang="0">
                  <a:pos x="241" y="469"/>
                </a:cxn>
                <a:cxn ang="0">
                  <a:pos x="238" y="417"/>
                </a:cxn>
                <a:cxn ang="0">
                  <a:pos x="223" y="354"/>
                </a:cxn>
                <a:cxn ang="0">
                  <a:pos x="192" y="277"/>
                </a:cxn>
                <a:cxn ang="0">
                  <a:pos x="147" y="191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38" y="33"/>
                </a:cxn>
                <a:cxn ang="0">
                  <a:pos x="77" y="74"/>
                </a:cxn>
                <a:cxn ang="0">
                  <a:pos x="125" y="133"/>
                </a:cxn>
                <a:cxn ang="0">
                  <a:pos x="175" y="206"/>
                </a:cxn>
                <a:cxn ang="0">
                  <a:pos x="225" y="295"/>
                </a:cxn>
                <a:cxn ang="0">
                  <a:pos x="269" y="399"/>
                </a:cxn>
                <a:cxn ang="0">
                  <a:pos x="302" y="520"/>
                </a:cxn>
              </a:cxnLst>
              <a:rect l="0" t="0" r="r" b="b"/>
              <a:pathLst>
                <a:path w="302" h="520">
                  <a:moveTo>
                    <a:pt x="302" y="520"/>
                  </a:moveTo>
                  <a:lnTo>
                    <a:pt x="218" y="517"/>
                  </a:lnTo>
                  <a:lnTo>
                    <a:pt x="234" y="502"/>
                  </a:lnTo>
                  <a:lnTo>
                    <a:pt x="241" y="469"/>
                  </a:lnTo>
                  <a:lnTo>
                    <a:pt x="238" y="417"/>
                  </a:lnTo>
                  <a:lnTo>
                    <a:pt x="223" y="354"/>
                  </a:lnTo>
                  <a:lnTo>
                    <a:pt x="192" y="277"/>
                  </a:lnTo>
                  <a:lnTo>
                    <a:pt x="147" y="191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38" y="33"/>
                  </a:lnTo>
                  <a:lnTo>
                    <a:pt x="77" y="74"/>
                  </a:lnTo>
                  <a:lnTo>
                    <a:pt x="125" y="133"/>
                  </a:lnTo>
                  <a:lnTo>
                    <a:pt x="175" y="206"/>
                  </a:lnTo>
                  <a:lnTo>
                    <a:pt x="225" y="295"/>
                  </a:lnTo>
                  <a:lnTo>
                    <a:pt x="269" y="399"/>
                  </a:lnTo>
                  <a:lnTo>
                    <a:pt x="302" y="52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6" name="Freeform 1012"/>
            <p:cNvSpPr>
              <a:spLocks/>
            </p:cNvSpPr>
            <p:nvPr/>
          </p:nvSpPr>
          <p:spPr bwMode="auto">
            <a:xfrm>
              <a:off x="10029949" y="4620822"/>
              <a:ext cx="125413" cy="282020"/>
            </a:xfrm>
            <a:custGeom>
              <a:avLst/>
              <a:gdLst/>
              <a:ahLst/>
              <a:cxnLst>
                <a:cxn ang="0">
                  <a:pos x="11" y="605"/>
                </a:cxn>
                <a:cxn ang="0">
                  <a:pos x="90" y="630"/>
                </a:cxn>
                <a:cxn ang="0">
                  <a:pos x="64" y="584"/>
                </a:cxn>
                <a:cxn ang="0">
                  <a:pos x="43" y="505"/>
                </a:cxn>
                <a:cxn ang="0">
                  <a:pos x="31" y="402"/>
                </a:cxn>
                <a:cxn ang="0">
                  <a:pos x="35" y="292"/>
                </a:cxn>
                <a:cxn ang="0">
                  <a:pos x="59" y="183"/>
                </a:cxn>
                <a:cxn ang="0">
                  <a:pos x="110" y="91"/>
                </a:cxn>
                <a:cxn ang="0">
                  <a:pos x="192" y="24"/>
                </a:cxn>
                <a:cxn ang="0">
                  <a:pos x="312" y="0"/>
                </a:cxn>
                <a:cxn ang="0">
                  <a:pos x="277" y="14"/>
                </a:cxn>
                <a:cxn ang="0">
                  <a:pos x="227" y="25"/>
                </a:cxn>
                <a:cxn ang="0">
                  <a:pos x="168" y="43"/>
                </a:cxn>
                <a:cxn ang="0">
                  <a:pos x="110" y="80"/>
                </a:cxn>
                <a:cxn ang="0">
                  <a:pos x="56" y="142"/>
                </a:cxn>
                <a:cxn ang="0">
                  <a:pos x="17" y="244"/>
                </a:cxn>
                <a:cxn ang="0">
                  <a:pos x="0" y="395"/>
                </a:cxn>
                <a:cxn ang="0">
                  <a:pos x="11" y="605"/>
                </a:cxn>
              </a:cxnLst>
              <a:rect l="0" t="0" r="r" b="b"/>
              <a:pathLst>
                <a:path w="312" h="630">
                  <a:moveTo>
                    <a:pt x="11" y="605"/>
                  </a:moveTo>
                  <a:lnTo>
                    <a:pt x="90" y="630"/>
                  </a:lnTo>
                  <a:lnTo>
                    <a:pt x="64" y="584"/>
                  </a:lnTo>
                  <a:lnTo>
                    <a:pt x="43" y="505"/>
                  </a:lnTo>
                  <a:lnTo>
                    <a:pt x="31" y="402"/>
                  </a:lnTo>
                  <a:lnTo>
                    <a:pt x="35" y="292"/>
                  </a:lnTo>
                  <a:lnTo>
                    <a:pt x="59" y="183"/>
                  </a:lnTo>
                  <a:lnTo>
                    <a:pt x="110" y="91"/>
                  </a:lnTo>
                  <a:lnTo>
                    <a:pt x="192" y="24"/>
                  </a:lnTo>
                  <a:lnTo>
                    <a:pt x="312" y="0"/>
                  </a:lnTo>
                  <a:lnTo>
                    <a:pt x="277" y="14"/>
                  </a:lnTo>
                  <a:lnTo>
                    <a:pt x="227" y="25"/>
                  </a:lnTo>
                  <a:lnTo>
                    <a:pt x="168" y="43"/>
                  </a:lnTo>
                  <a:lnTo>
                    <a:pt x="110" y="80"/>
                  </a:lnTo>
                  <a:lnTo>
                    <a:pt x="56" y="142"/>
                  </a:lnTo>
                  <a:lnTo>
                    <a:pt x="17" y="244"/>
                  </a:lnTo>
                  <a:lnTo>
                    <a:pt x="0" y="395"/>
                  </a:lnTo>
                  <a:lnTo>
                    <a:pt x="11" y="6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7" name="Freeform 1013"/>
            <p:cNvSpPr>
              <a:spLocks/>
            </p:cNvSpPr>
            <p:nvPr/>
          </p:nvSpPr>
          <p:spPr bwMode="auto">
            <a:xfrm>
              <a:off x="10036299" y="4722563"/>
              <a:ext cx="123825" cy="182064"/>
            </a:xfrm>
            <a:custGeom>
              <a:avLst/>
              <a:gdLst/>
              <a:ahLst/>
              <a:cxnLst>
                <a:cxn ang="0">
                  <a:pos x="23" y="404"/>
                </a:cxn>
                <a:cxn ang="0">
                  <a:pos x="0" y="394"/>
                </a:cxn>
                <a:cxn ang="0">
                  <a:pos x="8" y="363"/>
                </a:cxn>
                <a:cxn ang="0">
                  <a:pos x="16" y="284"/>
                </a:cxn>
                <a:cxn ang="0">
                  <a:pos x="25" y="184"/>
                </a:cxn>
                <a:cxn ang="0">
                  <a:pos x="44" y="89"/>
                </a:cxn>
                <a:cxn ang="0">
                  <a:pos x="75" y="23"/>
                </a:cxn>
                <a:cxn ang="0">
                  <a:pos x="127" y="13"/>
                </a:cxn>
                <a:cxn ang="0">
                  <a:pos x="202" y="85"/>
                </a:cxn>
                <a:cxn ang="0">
                  <a:pos x="310" y="265"/>
                </a:cxn>
                <a:cxn ang="0">
                  <a:pos x="292" y="224"/>
                </a:cxn>
                <a:cxn ang="0">
                  <a:pos x="260" y="155"/>
                </a:cxn>
                <a:cxn ang="0">
                  <a:pos x="217" y="79"/>
                </a:cxn>
                <a:cxn ang="0">
                  <a:pos x="170" y="21"/>
                </a:cxn>
                <a:cxn ang="0">
                  <a:pos x="121" y="0"/>
                </a:cxn>
                <a:cxn ang="0">
                  <a:pos x="77" y="42"/>
                </a:cxn>
                <a:cxn ang="0">
                  <a:pos x="42" y="169"/>
                </a:cxn>
                <a:cxn ang="0">
                  <a:pos x="23" y="404"/>
                </a:cxn>
              </a:cxnLst>
              <a:rect l="0" t="0" r="r" b="b"/>
              <a:pathLst>
                <a:path w="310" h="404">
                  <a:moveTo>
                    <a:pt x="23" y="404"/>
                  </a:moveTo>
                  <a:lnTo>
                    <a:pt x="0" y="394"/>
                  </a:lnTo>
                  <a:lnTo>
                    <a:pt x="8" y="363"/>
                  </a:lnTo>
                  <a:lnTo>
                    <a:pt x="16" y="284"/>
                  </a:lnTo>
                  <a:lnTo>
                    <a:pt x="25" y="184"/>
                  </a:lnTo>
                  <a:lnTo>
                    <a:pt x="44" y="89"/>
                  </a:lnTo>
                  <a:lnTo>
                    <a:pt x="75" y="23"/>
                  </a:lnTo>
                  <a:lnTo>
                    <a:pt x="127" y="13"/>
                  </a:lnTo>
                  <a:lnTo>
                    <a:pt x="202" y="85"/>
                  </a:lnTo>
                  <a:lnTo>
                    <a:pt x="310" y="265"/>
                  </a:lnTo>
                  <a:lnTo>
                    <a:pt x="292" y="224"/>
                  </a:lnTo>
                  <a:lnTo>
                    <a:pt x="260" y="155"/>
                  </a:lnTo>
                  <a:lnTo>
                    <a:pt x="217" y="79"/>
                  </a:lnTo>
                  <a:lnTo>
                    <a:pt x="170" y="21"/>
                  </a:lnTo>
                  <a:lnTo>
                    <a:pt x="121" y="0"/>
                  </a:lnTo>
                  <a:lnTo>
                    <a:pt x="77" y="42"/>
                  </a:lnTo>
                  <a:lnTo>
                    <a:pt x="42" y="169"/>
                  </a:lnTo>
                  <a:lnTo>
                    <a:pt x="23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8" name="Freeform 1014"/>
            <p:cNvSpPr>
              <a:spLocks/>
            </p:cNvSpPr>
            <p:nvPr/>
          </p:nvSpPr>
          <p:spPr bwMode="auto">
            <a:xfrm>
              <a:off x="9910886" y="4676155"/>
              <a:ext cx="139700" cy="230257"/>
            </a:xfrm>
            <a:custGeom>
              <a:avLst/>
              <a:gdLst/>
              <a:ahLst/>
              <a:cxnLst>
                <a:cxn ang="0">
                  <a:pos x="351" y="518"/>
                </a:cxn>
                <a:cxn ang="0">
                  <a:pos x="267" y="517"/>
                </a:cxn>
                <a:cxn ang="0">
                  <a:pos x="281" y="502"/>
                </a:cxn>
                <a:cxn ang="0">
                  <a:pos x="286" y="469"/>
                </a:cxn>
                <a:cxn ang="0">
                  <a:pos x="278" y="417"/>
                </a:cxn>
                <a:cxn ang="0">
                  <a:pos x="257" y="354"/>
                </a:cxn>
                <a:cxn ang="0">
                  <a:pos x="219" y="277"/>
                </a:cxn>
                <a:cxn ang="0">
                  <a:pos x="164" y="191"/>
                </a:cxn>
                <a:cxn ang="0">
                  <a:pos x="91" y="97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40" y="33"/>
                </a:cxn>
                <a:cxn ang="0">
                  <a:pos x="84" y="74"/>
                </a:cxn>
                <a:cxn ang="0">
                  <a:pos x="137" y="133"/>
                </a:cxn>
                <a:cxn ang="0">
                  <a:pos x="195" y="205"/>
                </a:cxn>
                <a:cxn ang="0">
                  <a:pos x="253" y="294"/>
                </a:cxn>
                <a:cxn ang="0">
                  <a:pos x="306" y="398"/>
                </a:cxn>
                <a:cxn ang="0">
                  <a:pos x="351" y="518"/>
                </a:cxn>
              </a:cxnLst>
              <a:rect l="0" t="0" r="r" b="b"/>
              <a:pathLst>
                <a:path w="351" h="518">
                  <a:moveTo>
                    <a:pt x="351" y="518"/>
                  </a:moveTo>
                  <a:lnTo>
                    <a:pt x="267" y="517"/>
                  </a:lnTo>
                  <a:lnTo>
                    <a:pt x="281" y="502"/>
                  </a:lnTo>
                  <a:lnTo>
                    <a:pt x="286" y="469"/>
                  </a:lnTo>
                  <a:lnTo>
                    <a:pt x="278" y="417"/>
                  </a:lnTo>
                  <a:lnTo>
                    <a:pt x="257" y="354"/>
                  </a:lnTo>
                  <a:lnTo>
                    <a:pt x="219" y="277"/>
                  </a:lnTo>
                  <a:lnTo>
                    <a:pt x="164" y="191"/>
                  </a:lnTo>
                  <a:lnTo>
                    <a:pt x="91" y="97"/>
                  </a:lnTo>
                  <a:lnTo>
                    <a:pt x="0" y="0"/>
                  </a:lnTo>
                  <a:lnTo>
                    <a:pt x="9" y="8"/>
                  </a:lnTo>
                  <a:lnTo>
                    <a:pt x="40" y="33"/>
                  </a:lnTo>
                  <a:lnTo>
                    <a:pt x="84" y="74"/>
                  </a:lnTo>
                  <a:lnTo>
                    <a:pt x="137" y="133"/>
                  </a:lnTo>
                  <a:lnTo>
                    <a:pt x="195" y="205"/>
                  </a:lnTo>
                  <a:lnTo>
                    <a:pt x="253" y="294"/>
                  </a:lnTo>
                  <a:lnTo>
                    <a:pt x="306" y="398"/>
                  </a:lnTo>
                  <a:lnTo>
                    <a:pt x="351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0" name="Freeform 1016"/>
            <p:cNvSpPr>
              <a:spLocks/>
            </p:cNvSpPr>
            <p:nvPr/>
          </p:nvSpPr>
          <p:spPr bwMode="auto">
            <a:xfrm>
              <a:off x="10031536" y="3963964"/>
              <a:ext cx="122238" cy="180279"/>
            </a:xfrm>
            <a:custGeom>
              <a:avLst/>
              <a:gdLst/>
              <a:ahLst/>
              <a:cxnLst>
                <a:cxn ang="0">
                  <a:pos x="22" y="404"/>
                </a:cxn>
                <a:cxn ang="0">
                  <a:pos x="0" y="393"/>
                </a:cxn>
                <a:cxn ang="0">
                  <a:pos x="9" y="361"/>
                </a:cxn>
                <a:cxn ang="0">
                  <a:pos x="16" y="284"/>
                </a:cxn>
                <a:cxn ang="0">
                  <a:pos x="26" y="184"/>
                </a:cxn>
                <a:cxn ang="0">
                  <a:pos x="44" y="88"/>
                </a:cxn>
                <a:cxn ang="0">
                  <a:pos x="75" y="21"/>
                </a:cxn>
                <a:cxn ang="0">
                  <a:pos x="126" y="13"/>
                </a:cxn>
                <a:cxn ang="0">
                  <a:pos x="202" y="85"/>
                </a:cxn>
                <a:cxn ang="0">
                  <a:pos x="309" y="264"/>
                </a:cxn>
                <a:cxn ang="0">
                  <a:pos x="292" y="224"/>
                </a:cxn>
                <a:cxn ang="0">
                  <a:pos x="259" y="154"/>
                </a:cxn>
                <a:cxn ang="0">
                  <a:pos x="216" y="79"/>
                </a:cxn>
                <a:cxn ang="0">
                  <a:pos x="170" y="20"/>
                </a:cxn>
                <a:cxn ang="0">
                  <a:pos x="121" y="0"/>
                </a:cxn>
                <a:cxn ang="0">
                  <a:pos x="77" y="42"/>
                </a:cxn>
                <a:cxn ang="0">
                  <a:pos x="42" y="168"/>
                </a:cxn>
                <a:cxn ang="0">
                  <a:pos x="22" y="404"/>
                </a:cxn>
              </a:cxnLst>
              <a:rect l="0" t="0" r="r" b="b"/>
              <a:pathLst>
                <a:path w="309" h="404">
                  <a:moveTo>
                    <a:pt x="22" y="404"/>
                  </a:moveTo>
                  <a:lnTo>
                    <a:pt x="0" y="393"/>
                  </a:lnTo>
                  <a:lnTo>
                    <a:pt x="9" y="361"/>
                  </a:lnTo>
                  <a:lnTo>
                    <a:pt x="16" y="284"/>
                  </a:lnTo>
                  <a:lnTo>
                    <a:pt x="26" y="184"/>
                  </a:lnTo>
                  <a:lnTo>
                    <a:pt x="44" y="88"/>
                  </a:lnTo>
                  <a:lnTo>
                    <a:pt x="75" y="21"/>
                  </a:lnTo>
                  <a:lnTo>
                    <a:pt x="126" y="13"/>
                  </a:lnTo>
                  <a:lnTo>
                    <a:pt x="202" y="85"/>
                  </a:lnTo>
                  <a:lnTo>
                    <a:pt x="309" y="264"/>
                  </a:lnTo>
                  <a:lnTo>
                    <a:pt x="292" y="224"/>
                  </a:lnTo>
                  <a:lnTo>
                    <a:pt x="259" y="154"/>
                  </a:lnTo>
                  <a:lnTo>
                    <a:pt x="216" y="79"/>
                  </a:lnTo>
                  <a:lnTo>
                    <a:pt x="170" y="20"/>
                  </a:lnTo>
                  <a:lnTo>
                    <a:pt x="121" y="0"/>
                  </a:lnTo>
                  <a:lnTo>
                    <a:pt x="77" y="42"/>
                  </a:lnTo>
                  <a:lnTo>
                    <a:pt x="42" y="168"/>
                  </a:lnTo>
                  <a:lnTo>
                    <a:pt x="22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1" name="Freeform 1017"/>
            <p:cNvSpPr>
              <a:spLocks/>
            </p:cNvSpPr>
            <p:nvPr/>
          </p:nvSpPr>
          <p:spPr bwMode="auto">
            <a:xfrm>
              <a:off x="9906124" y="3915771"/>
              <a:ext cx="139700" cy="230257"/>
            </a:xfrm>
            <a:custGeom>
              <a:avLst/>
              <a:gdLst/>
              <a:ahLst/>
              <a:cxnLst>
                <a:cxn ang="0">
                  <a:pos x="351" y="517"/>
                </a:cxn>
                <a:cxn ang="0">
                  <a:pos x="267" y="514"/>
                </a:cxn>
                <a:cxn ang="0">
                  <a:pos x="281" y="500"/>
                </a:cxn>
                <a:cxn ang="0">
                  <a:pos x="285" y="467"/>
                </a:cxn>
                <a:cxn ang="0">
                  <a:pos x="277" y="416"/>
                </a:cxn>
                <a:cxn ang="0">
                  <a:pos x="256" y="353"/>
                </a:cxn>
                <a:cxn ang="0">
                  <a:pos x="218" y="275"/>
                </a:cxn>
                <a:cxn ang="0">
                  <a:pos x="164" y="189"/>
                </a:cxn>
                <a:cxn ang="0">
                  <a:pos x="91" y="96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40" y="32"/>
                </a:cxn>
                <a:cxn ang="0">
                  <a:pos x="84" y="74"/>
                </a:cxn>
                <a:cxn ang="0">
                  <a:pos x="137" y="132"/>
                </a:cxn>
                <a:cxn ang="0">
                  <a:pos x="194" y="204"/>
                </a:cxn>
                <a:cxn ang="0">
                  <a:pos x="253" y="293"/>
                </a:cxn>
                <a:cxn ang="0">
                  <a:pos x="305" y="398"/>
                </a:cxn>
                <a:cxn ang="0">
                  <a:pos x="351" y="517"/>
                </a:cxn>
              </a:cxnLst>
              <a:rect l="0" t="0" r="r" b="b"/>
              <a:pathLst>
                <a:path w="351" h="517">
                  <a:moveTo>
                    <a:pt x="351" y="517"/>
                  </a:moveTo>
                  <a:lnTo>
                    <a:pt x="267" y="514"/>
                  </a:lnTo>
                  <a:lnTo>
                    <a:pt x="281" y="500"/>
                  </a:lnTo>
                  <a:lnTo>
                    <a:pt x="285" y="467"/>
                  </a:lnTo>
                  <a:lnTo>
                    <a:pt x="277" y="416"/>
                  </a:lnTo>
                  <a:lnTo>
                    <a:pt x="256" y="353"/>
                  </a:lnTo>
                  <a:lnTo>
                    <a:pt x="218" y="275"/>
                  </a:lnTo>
                  <a:lnTo>
                    <a:pt x="164" y="189"/>
                  </a:lnTo>
                  <a:lnTo>
                    <a:pt x="91" y="96"/>
                  </a:lnTo>
                  <a:lnTo>
                    <a:pt x="0" y="0"/>
                  </a:lnTo>
                  <a:lnTo>
                    <a:pt x="10" y="7"/>
                  </a:lnTo>
                  <a:lnTo>
                    <a:pt x="40" y="32"/>
                  </a:lnTo>
                  <a:lnTo>
                    <a:pt x="84" y="74"/>
                  </a:lnTo>
                  <a:lnTo>
                    <a:pt x="137" y="132"/>
                  </a:lnTo>
                  <a:lnTo>
                    <a:pt x="194" y="204"/>
                  </a:lnTo>
                  <a:lnTo>
                    <a:pt x="253" y="293"/>
                  </a:lnTo>
                  <a:lnTo>
                    <a:pt x="305" y="398"/>
                  </a:lnTo>
                  <a:lnTo>
                    <a:pt x="351" y="5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8" name="Freeform 1024"/>
            <p:cNvSpPr>
              <a:spLocks/>
            </p:cNvSpPr>
            <p:nvPr/>
          </p:nvSpPr>
          <p:spPr bwMode="auto">
            <a:xfrm>
              <a:off x="9726736" y="4310242"/>
              <a:ext cx="141288" cy="280236"/>
            </a:xfrm>
            <a:custGeom>
              <a:avLst/>
              <a:gdLst/>
              <a:ahLst/>
              <a:cxnLst>
                <a:cxn ang="0">
                  <a:pos x="0" y="605"/>
                </a:cxn>
                <a:cxn ang="0">
                  <a:pos x="75" y="630"/>
                </a:cxn>
                <a:cxn ang="0">
                  <a:pos x="54" y="584"/>
                </a:cxn>
                <a:cxn ang="0">
                  <a:pos x="41" y="504"/>
                </a:cxn>
                <a:cxn ang="0">
                  <a:pos x="38" y="402"/>
                </a:cxn>
                <a:cxn ang="0">
                  <a:pos x="54" y="291"/>
                </a:cxn>
                <a:cxn ang="0">
                  <a:pos x="87" y="182"/>
                </a:cxn>
                <a:cxn ang="0">
                  <a:pos x="147" y="90"/>
                </a:cxn>
                <a:cxn ang="0">
                  <a:pos x="236" y="24"/>
                </a:cxn>
                <a:cxn ang="0">
                  <a:pos x="359" y="0"/>
                </a:cxn>
                <a:cxn ang="0">
                  <a:pos x="322" y="14"/>
                </a:cxn>
                <a:cxn ang="0">
                  <a:pos x="272" y="24"/>
                </a:cxn>
                <a:cxn ang="0">
                  <a:pos x="211" y="43"/>
                </a:cxn>
                <a:cxn ang="0">
                  <a:pos x="149" y="79"/>
                </a:cxn>
                <a:cxn ang="0">
                  <a:pos x="89" y="142"/>
                </a:cxn>
                <a:cxn ang="0">
                  <a:pos x="40" y="245"/>
                </a:cxn>
                <a:cxn ang="0">
                  <a:pos x="8" y="395"/>
                </a:cxn>
                <a:cxn ang="0">
                  <a:pos x="0" y="605"/>
                </a:cxn>
              </a:cxnLst>
              <a:rect l="0" t="0" r="r" b="b"/>
              <a:pathLst>
                <a:path w="359" h="630">
                  <a:moveTo>
                    <a:pt x="0" y="605"/>
                  </a:moveTo>
                  <a:lnTo>
                    <a:pt x="75" y="630"/>
                  </a:lnTo>
                  <a:lnTo>
                    <a:pt x="54" y="584"/>
                  </a:lnTo>
                  <a:lnTo>
                    <a:pt x="41" y="504"/>
                  </a:lnTo>
                  <a:lnTo>
                    <a:pt x="38" y="402"/>
                  </a:lnTo>
                  <a:lnTo>
                    <a:pt x="54" y="291"/>
                  </a:lnTo>
                  <a:lnTo>
                    <a:pt x="87" y="182"/>
                  </a:lnTo>
                  <a:lnTo>
                    <a:pt x="147" y="90"/>
                  </a:lnTo>
                  <a:lnTo>
                    <a:pt x="236" y="24"/>
                  </a:lnTo>
                  <a:lnTo>
                    <a:pt x="359" y="0"/>
                  </a:lnTo>
                  <a:lnTo>
                    <a:pt x="322" y="14"/>
                  </a:lnTo>
                  <a:lnTo>
                    <a:pt x="272" y="24"/>
                  </a:lnTo>
                  <a:lnTo>
                    <a:pt x="211" y="43"/>
                  </a:lnTo>
                  <a:lnTo>
                    <a:pt x="149" y="79"/>
                  </a:lnTo>
                  <a:lnTo>
                    <a:pt x="89" y="142"/>
                  </a:lnTo>
                  <a:lnTo>
                    <a:pt x="40" y="245"/>
                  </a:lnTo>
                  <a:lnTo>
                    <a:pt x="8" y="395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9" name="Freeform 1025"/>
            <p:cNvSpPr>
              <a:spLocks/>
            </p:cNvSpPr>
            <p:nvPr/>
          </p:nvSpPr>
          <p:spPr bwMode="auto">
            <a:xfrm>
              <a:off x="9726736" y="4411984"/>
              <a:ext cx="128588" cy="180279"/>
            </a:xfrm>
            <a:custGeom>
              <a:avLst/>
              <a:gdLst/>
              <a:ahLst/>
              <a:cxnLst>
                <a:cxn ang="0">
                  <a:pos x="23" y="405"/>
                </a:cxn>
                <a:cxn ang="0">
                  <a:pos x="0" y="394"/>
                </a:cxn>
                <a:cxn ang="0">
                  <a:pos x="12" y="362"/>
                </a:cxn>
                <a:cxn ang="0">
                  <a:pos x="26" y="285"/>
                </a:cxn>
                <a:cxn ang="0">
                  <a:pos x="45" y="184"/>
                </a:cxn>
                <a:cxn ang="0">
                  <a:pos x="73" y="89"/>
                </a:cxn>
                <a:cxn ang="0">
                  <a:pos x="110" y="22"/>
                </a:cxn>
                <a:cxn ang="0">
                  <a:pos x="164" y="13"/>
                </a:cxn>
                <a:cxn ang="0">
                  <a:pos x="234" y="85"/>
                </a:cxn>
                <a:cxn ang="0">
                  <a:pos x="324" y="265"/>
                </a:cxn>
                <a:cxn ang="0">
                  <a:pos x="309" y="225"/>
                </a:cxn>
                <a:cxn ang="0">
                  <a:pos x="283" y="156"/>
                </a:cxn>
                <a:cxn ang="0">
                  <a:pos x="247" y="80"/>
                </a:cxn>
                <a:cxn ang="0">
                  <a:pos x="205" y="21"/>
                </a:cxn>
                <a:cxn ang="0">
                  <a:pos x="157" y="0"/>
                </a:cxn>
                <a:cxn ang="0">
                  <a:pos x="110" y="43"/>
                </a:cxn>
                <a:cxn ang="0">
                  <a:pos x="65" y="169"/>
                </a:cxn>
                <a:cxn ang="0">
                  <a:pos x="23" y="405"/>
                </a:cxn>
              </a:cxnLst>
              <a:rect l="0" t="0" r="r" b="b"/>
              <a:pathLst>
                <a:path w="324" h="405">
                  <a:moveTo>
                    <a:pt x="23" y="405"/>
                  </a:moveTo>
                  <a:lnTo>
                    <a:pt x="0" y="394"/>
                  </a:lnTo>
                  <a:lnTo>
                    <a:pt x="12" y="362"/>
                  </a:lnTo>
                  <a:lnTo>
                    <a:pt x="26" y="285"/>
                  </a:lnTo>
                  <a:lnTo>
                    <a:pt x="45" y="184"/>
                  </a:lnTo>
                  <a:lnTo>
                    <a:pt x="73" y="89"/>
                  </a:lnTo>
                  <a:lnTo>
                    <a:pt x="110" y="22"/>
                  </a:lnTo>
                  <a:lnTo>
                    <a:pt x="164" y="13"/>
                  </a:lnTo>
                  <a:lnTo>
                    <a:pt x="234" y="85"/>
                  </a:lnTo>
                  <a:lnTo>
                    <a:pt x="324" y="265"/>
                  </a:lnTo>
                  <a:lnTo>
                    <a:pt x="309" y="225"/>
                  </a:lnTo>
                  <a:lnTo>
                    <a:pt x="283" y="156"/>
                  </a:lnTo>
                  <a:lnTo>
                    <a:pt x="247" y="80"/>
                  </a:lnTo>
                  <a:lnTo>
                    <a:pt x="205" y="21"/>
                  </a:lnTo>
                  <a:lnTo>
                    <a:pt x="157" y="0"/>
                  </a:lnTo>
                  <a:lnTo>
                    <a:pt x="110" y="43"/>
                  </a:lnTo>
                  <a:lnTo>
                    <a:pt x="65" y="169"/>
                  </a:lnTo>
                  <a:lnTo>
                    <a:pt x="23" y="4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0" name="Freeform 1026"/>
            <p:cNvSpPr>
              <a:spLocks/>
            </p:cNvSpPr>
            <p:nvPr/>
          </p:nvSpPr>
          <p:spPr bwMode="auto">
            <a:xfrm>
              <a:off x="9620374" y="4363791"/>
              <a:ext cx="120650" cy="230257"/>
            </a:xfrm>
            <a:custGeom>
              <a:avLst/>
              <a:gdLst/>
              <a:ahLst/>
              <a:cxnLst>
                <a:cxn ang="0">
                  <a:pos x="302" y="518"/>
                </a:cxn>
                <a:cxn ang="0">
                  <a:pos x="218" y="515"/>
                </a:cxn>
                <a:cxn ang="0">
                  <a:pos x="233" y="501"/>
                </a:cxn>
                <a:cxn ang="0">
                  <a:pos x="241" y="469"/>
                </a:cxn>
                <a:cxn ang="0">
                  <a:pos x="238" y="418"/>
                </a:cxn>
                <a:cxn ang="0">
                  <a:pos x="223" y="355"/>
                </a:cxn>
                <a:cxn ang="0">
                  <a:pos x="192" y="277"/>
                </a:cxn>
                <a:cxn ang="0">
                  <a:pos x="146" y="191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37" y="33"/>
                </a:cxn>
                <a:cxn ang="0">
                  <a:pos x="77" y="75"/>
                </a:cxn>
                <a:cxn ang="0">
                  <a:pos x="124" y="132"/>
                </a:cxn>
                <a:cxn ang="0">
                  <a:pos x="175" y="204"/>
                </a:cxn>
                <a:cxn ang="0">
                  <a:pos x="225" y="294"/>
                </a:cxn>
                <a:cxn ang="0">
                  <a:pos x="268" y="398"/>
                </a:cxn>
                <a:cxn ang="0">
                  <a:pos x="302" y="518"/>
                </a:cxn>
              </a:cxnLst>
              <a:rect l="0" t="0" r="r" b="b"/>
              <a:pathLst>
                <a:path w="302" h="518">
                  <a:moveTo>
                    <a:pt x="302" y="518"/>
                  </a:moveTo>
                  <a:lnTo>
                    <a:pt x="218" y="515"/>
                  </a:lnTo>
                  <a:lnTo>
                    <a:pt x="233" y="501"/>
                  </a:lnTo>
                  <a:lnTo>
                    <a:pt x="241" y="469"/>
                  </a:lnTo>
                  <a:lnTo>
                    <a:pt x="238" y="418"/>
                  </a:lnTo>
                  <a:lnTo>
                    <a:pt x="223" y="355"/>
                  </a:lnTo>
                  <a:lnTo>
                    <a:pt x="192" y="277"/>
                  </a:lnTo>
                  <a:lnTo>
                    <a:pt x="146" y="191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37" y="33"/>
                  </a:lnTo>
                  <a:lnTo>
                    <a:pt x="77" y="75"/>
                  </a:lnTo>
                  <a:lnTo>
                    <a:pt x="124" y="132"/>
                  </a:lnTo>
                  <a:lnTo>
                    <a:pt x="175" y="204"/>
                  </a:lnTo>
                  <a:lnTo>
                    <a:pt x="225" y="294"/>
                  </a:lnTo>
                  <a:lnTo>
                    <a:pt x="268" y="398"/>
                  </a:lnTo>
                  <a:lnTo>
                    <a:pt x="302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1" name="Freeform 1027"/>
            <p:cNvSpPr>
              <a:spLocks/>
            </p:cNvSpPr>
            <p:nvPr/>
          </p:nvSpPr>
          <p:spPr bwMode="auto">
            <a:xfrm>
              <a:off x="10439524" y="4406629"/>
              <a:ext cx="142875" cy="282020"/>
            </a:xfrm>
            <a:custGeom>
              <a:avLst/>
              <a:gdLst/>
              <a:ahLst/>
              <a:cxnLst>
                <a:cxn ang="0">
                  <a:pos x="0" y="604"/>
                </a:cxn>
                <a:cxn ang="0">
                  <a:pos x="75" y="629"/>
                </a:cxn>
                <a:cxn ang="0">
                  <a:pos x="53" y="584"/>
                </a:cxn>
                <a:cxn ang="0">
                  <a:pos x="40" y="504"/>
                </a:cxn>
                <a:cxn ang="0">
                  <a:pos x="38" y="402"/>
                </a:cxn>
                <a:cxn ang="0">
                  <a:pos x="53" y="292"/>
                </a:cxn>
                <a:cxn ang="0">
                  <a:pos x="87" y="183"/>
                </a:cxn>
                <a:cxn ang="0">
                  <a:pos x="147" y="90"/>
                </a:cxn>
                <a:cxn ang="0">
                  <a:pos x="235" y="24"/>
                </a:cxn>
                <a:cxn ang="0">
                  <a:pos x="358" y="0"/>
                </a:cxn>
                <a:cxn ang="0">
                  <a:pos x="321" y="13"/>
                </a:cxn>
                <a:cxn ang="0">
                  <a:pos x="271" y="25"/>
                </a:cxn>
                <a:cxn ang="0">
                  <a:pos x="210" y="42"/>
                </a:cxn>
                <a:cxn ang="0">
                  <a:pos x="148" y="79"/>
                </a:cxn>
                <a:cxn ang="0">
                  <a:pos x="88" y="142"/>
                </a:cxn>
                <a:cxn ang="0">
                  <a:pos x="39" y="245"/>
                </a:cxn>
                <a:cxn ang="0">
                  <a:pos x="7" y="395"/>
                </a:cxn>
                <a:cxn ang="0">
                  <a:pos x="0" y="604"/>
                </a:cxn>
              </a:cxnLst>
              <a:rect l="0" t="0" r="r" b="b"/>
              <a:pathLst>
                <a:path w="358" h="629">
                  <a:moveTo>
                    <a:pt x="0" y="604"/>
                  </a:moveTo>
                  <a:lnTo>
                    <a:pt x="75" y="629"/>
                  </a:lnTo>
                  <a:lnTo>
                    <a:pt x="53" y="584"/>
                  </a:lnTo>
                  <a:lnTo>
                    <a:pt x="40" y="504"/>
                  </a:lnTo>
                  <a:lnTo>
                    <a:pt x="38" y="402"/>
                  </a:lnTo>
                  <a:lnTo>
                    <a:pt x="53" y="292"/>
                  </a:lnTo>
                  <a:lnTo>
                    <a:pt x="87" y="183"/>
                  </a:lnTo>
                  <a:lnTo>
                    <a:pt x="147" y="90"/>
                  </a:lnTo>
                  <a:lnTo>
                    <a:pt x="235" y="24"/>
                  </a:lnTo>
                  <a:lnTo>
                    <a:pt x="358" y="0"/>
                  </a:lnTo>
                  <a:lnTo>
                    <a:pt x="321" y="13"/>
                  </a:lnTo>
                  <a:lnTo>
                    <a:pt x="271" y="25"/>
                  </a:lnTo>
                  <a:lnTo>
                    <a:pt x="210" y="42"/>
                  </a:lnTo>
                  <a:lnTo>
                    <a:pt x="148" y="79"/>
                  </a:lnTo>
                  <a:lnTo>
                    <a:pt x="88" y="142"/>
                  </a:lnTo>
                  <a:lnTo>
                    <a:pt x="39" y="245"/>
                  </a:lnTo>
                  <a:lnTo>
                    <a:pt x="7" y="395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2" name="Freeform 1028"/>
            <p:cNvSpPr>
              <a:spLocks/>
            </p:cNvSpPr>
            <p:nvPr/>
          </p:nvSpPr>
          <p:spPr bwMode="auto">
            <a:xfrm>
              <a:off x="10439524" y="4510156"/>
              <a:ext cx="127000" cy="178494"/>
            </a:xfrm>
            <a:custGeom>
              <a:avLst/>
              <a:gdLst/>
              <a:ahLst/>
              <a:cxnLst>
                <a:cxn ang="0">
                  <a:pos x="22" y="404"/>
                </a:cxn>
                <a:cxn ang="0">
                  <a:pos x="0" y="395"/>
                </a:cxn>
                <a:cxn ang="0">
                  <a:pos x="12" y="363"/>
                </a:cxn>
                <a:cxn ang="0">
                  <a:pos x="26" y="285"/>
                </a:cxn>
                <a:cxn ang="0">
                  <a:pos x="44" y="185"/>
                </a:cxn>
                <a:cxn ang="0">
                  <a:pos x="73" y="90"/>
                </a:cxn>
                <a:cxn ang="0">
                  <a:pos x="110" y="23"/>
                </a:cxn>
                <a:cxn ang="0">
                  <a:pos x="162" y="13"/>
                </a:cxn>
                <a:cxn ang="0">
                  <a:pos x="231" y="84"/>
                </a:cxn>
                <a:cxn ang="0">
                  <a:pos x="321" y="264"/>
                </a:cxn>
                <a:cxn ang="0">
                  <a:pos x="307" y="224"/>
                </a:cxn>
                <a:cxn ang="0">
                  <a:pos x="282" y="155"/>
                </a:cxn>
                <a:cxn ang="0">
                  <a:pos x="246" y="80"/>
                </a:cxn>
                <a:cxn ang="0">
                  <a:pos x="204" y="21"/>
                </a:cxn>
                <a:cxn ang="0">
                  <a:pos x="156" y="0"/>
                </a:cxn>
                <a:cxn ang="0">
                  <a:pos x="110" y="43"/>
                </a:cxn>
                <a:cxn ang="0">
                  <a:pos x="64" y="169"/>
                </a:cxn>
                <a:cxn ang="0">
                  <a:pos x="22" y="404"/>
                </a:cxn>
              </a:cxnLst>
              <a:rect l="0" t="0" r="r" b="b"/>
              <a:pathLst>
                <a:path w="321" h="404">
                  <a:moveTo>
                    <a:pt x="22" y="404"/>
                  </a:moveTo>
                  <a:lnTo>
                    <a:pt x="0" y="395"/>
                  </a:lnTo>
                  <a:lnTo>
                    <a:pt x="12" y="363"/>
                  </a:lnTo>
                  <a:lnTo>
                    <a:pt x="26" y="285"/>
                  </a:lnTo>
                  <a:lnTo>
                    <a:pt x="44" y="185"/>
                  </a:lnTo>
                  <a:lnTo>
                    <a:pt x="73" y="90"/>
                  </a:lnTo>
                  <a:lnTo>
                    <a:pt x="110" y="23"/>
                  </a:lnTo>
                  <a:lnTo>
                    <a:pt x="162" y="13"/>
                  </a:lnTo>
                  <a:lnTo>
                    <a:pt x="231" y="84"/>
                  </a:lnTo>
                  <a:lnTo>
                    <a:pt x="321" y="264"/>
                  </a:lnTo>
                  <a:lnTo>
                    <a:pt x="307" y="224"/>
                  </a:lnTo>
                  <a:lnTo>
                    <a:pt x="282" y="155"/>
                  </a:lnTo>
                  <a:lnTo>
                    <a:pt x="246" y="80"/>
                  </a:lnTo>
                  <a:lnTo>
                    <a:pt x="204" y="21"/>
                  </a:lnTo>
                  <a:lnTo>
                    <a:pt x="156" y="0"/>
                  </a:lnTo>
                  <a:lnTo>
                    <a:pt x="110" y="43"/>
                  </a:lnTo>
                  <a:lnTo>
                    <a:pt x="64" y="169"/>
                  </a:lnTo>
                  <a:lnTo>
                    <a:pt x="22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3" name="Freeform 1029"/>
            <p:cNvSpPr>
              <a:spLocks/>
            </p:cNvSpPr>
            <p:nvPr/>
          </p:nvSpPr>
          <p:spPr bwMode="auto">
            <a:xfrm>
              <a:off x="10333162" y="4461962"/>
              <a:ext cx="120650" cy="230257"/>
            </a:xfrm>
            <a:custGeom>
              <a:avLst/>
              <a:gdLst/>
              <a:ahLst/>
              <a:cxnLst>
                <a:cxn ang="0">
                  <a:pos x="305" y="517"/>
                </a:cxn>
                <a:cxn ang="0">
                  <a:pos x="218" y="516"/>
                </a:cxn>
                <a:cxn ang="0">
                  <a:pos x="234" y="502"/>
                </a:cxn>
                <a:cxn ang="0">
                  <a:pos x="241" y="468"/>
                </a:cxn>
                <a:cxn ang="0">
                  <a:pos x="238" y="417"/>
                </a:cxn>
                <a:cxn ang="0">
                  <a:pos x="223" y="354"/>
                </a:cxn>
                <a:cxn ang="0">
                  <a:pos x="192" y="276"/>
                </a:cxn>
                <a:cxn ang="0">
                  <a:pos x="147" y="190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38" y="32"/>
                </a:cxn>
                <a:cxn ang="0">
                  <a:pos x="77" y="74"/>
                </a:cxn>
                <a:cxn ang="0">
                  <a:pos x="125" y="132"/>
                </a:cxn>
                <a:cxn ang="0">
                  <a:pos x="176" y="204"/>
                </a:cxn>
                <a:cxn ang="0">
                  <a:pos x="226" y="294"/>
                </a:cxn>
                <a:cxn ang="0">
                  <a:pos x="270" y="397"/>
                </a:cxn>
                <a:cxn ang="0">
                  <a:pos x="305" y="517"/>
                </a:cxn>
              </a:cxnLst>
              <a:rect l="0" t="0" r="r" b="b"/>
              <a:pathLst>
                <a:path w="305" h="517">
                  <a:moveTo>
                    <a:pt x="305" y="517"/>
                  </a:moveTo>
                  <a:lnTo>
                    <a:pt x="218" y="516"/>
                  </a:lnTo>
                  <a:lnTo>
                    <a:pt x="234" y="502"/>
                  </a:lnTo>
                  <a:lnTo>
                    <a:pt x="241" y="468"/>
                  </a:lnTo>
                  <a:lnTo>
                    <a:pt x="238" y="417"/>
                  </a:lnTo>
                  <a:lnTo>
                    <a:pt x="223" y="354"/>
                  </a:lnTo>
                  <a:lnTo>
                    <a:pt x="192" y="276"/>
                  </a:lnTo>
                  <a:lnTo>
                    <a:pt x="147" y="190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8" y="32"/>
                  </a:lnTo>
                  <a:lnTo>
                    <a:pt x="77" y="74"/>
                  </a:lnTo>
                  <a:lnTo>
                    <a:pt x="125" y="132"/>
                  </a:lnTo>
                  <a:lnTo>
                    <a:pt x="176" y="204"/>
                  </a:lnTo>
                  <a:lnTo>
                    <a:pt x="226" y="294"/>
                  </a:lnTo>
                  <a:lnTo>
                    <a:pt x="270" y="397"/>
                  </a:lnTo>
                  <a:lnTo>
                    <a:pt x="305" y="5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4" name="Freeform 1030"/>
            <p:cNvSpPr>
              <a:spLocks/>
            </p:cNvSpPr>
            <p:nvPr/>
          </p:nvSpPr>
          <p:spPr bwMode="auto">
            <a:xfrm>
              <a:off x="10014074" y="3946115"/>
              <a:ext cx="136525" cy="282020"/>
            </a:xfrm>
            <a:custGeom>
              <a:avLst/>
              <a:gdLst/>
              <a:ahLst/>
              <a:cxnLst>
                <a:cxn ang="0">
                  <a:pos x="0" y="605"/>
                </a:cxn>
                <a:cxn ang="0">
                  <a:pos x="74" y="630"/>
                </a:cxn>
                <a:cxn ang="0">
                  <a:pos x="52" y="583"/>
                </a:cxn>
                <a:cxn ang="0">
                  <a:pos x="37" y="504"/>
                </a:cxn>
                <a:cxn ang="0">
                  <a:pos x="33" y="403"/>
                </a:cxn>
                <a:cxn ang="0">
                  <a:pos x="45" y="292"/>
                </a:cxn>
                <a:cxn ang="0">
                  <a:pos x="76" y="183"/>
                </a:cxn>
                <a:cxn ang="0">
                  <a:pos x="134" y="91"/>
                </a:cxn>
                <a:cxn ang="0">
                  <a:pos x="221" y="24"/>
                </a:cxn>
                <a:cxn ang="0">
                  <a:pos x="343" y="0"/>
                </a:cxn>
                <a:cxn ang="0">
                  <a:pos x="307" y="15"/>
                </a:cxn>
                <a:cxn ang="0">
                  <a:pos x="256" y="25"/>
                </a:cxn>
                <a:cxn ang="0">
                  <a:pos x="195" y="43"/>
                </a:cxn>
                <a:cxn ang="0">
                  <a:pos x="134" y="80"/>
                </a:cxn>
                <a:cxn ang="0">
                  <a:pos x="75" y="142"/>
                </a:cxn>
                <a:cxn ang="0">
                  <a:pos x="29" y="245"/>
                </a:cxn>
                <a:cxn ang="0">
                  <a:pos x="1" y="395"/>
                </a:cxn>
                <a:cxn ang="0">
                  <a:pos x="0" y="605"/>
                </a:cxn>
              </a:cxnLst>
              <a:rect l="0" t="0" r="r" b="b"/>
              <a:pathLst>
                <a:path w="343" h="630">
                  <a:moveTo>
                    <a:pt x="0" y="605"/>
                  </a:moveTo>
                  <a:lnTo>
                    <a:pt x="74" y="630"/>
                  </a:lnTo>
                  <a:lnTo>
                    <a:pt x="52" y="583"/>
                  </a:lnTo>
                  <a:lnTo>
                    <a:pt x="37" y="504"/>
                  </a:lnTo>
                  <a:lnTo>
                    <a:pt x="33" y="403"/>
                  </a:lnTo>
                  <a:lnTo>
                    <a:pt x="45" y="292"/>
                  </a:lnTo>
                  <a:lnTo>
                    <a:pt x="76" y="183"/>
                  </a:lnTo>
                  <a:lnTo>
                    <a:pt x="134" y="91"/>
                  </a:lnTo>
                  <a:lnTo>
                    <a:pt x="221" y="24"/>
                  </a:lnTo>
                  <a:lnTo>
                    <a:pt x="343" y="0"/>
                  </a:lnTo>
                  <a:lnTo>
                    <a:pt x="307" y="15"/>
                  </a:lnTo>
                  <a:lnTo>
                    <a:pt x="256" y="25"/>
                  </a:lnTo>
                  <a:lnTo>
                    <a:pt x="195" y="43"/>
                  </a:lnTo>
                  <a:lnTo>
                    <a:pt x="134" y="80"/>
                  </a:lnTo>
                  <a:lnTo>
                    <a:pt x="75" y="142"/>
                  </a:lnTo>
                  <a:lnTo>
                    <a:pt x="29" y="245"/>
                  </a:lnTo>
                  <a:lnTo>
                    <a:pt x="1" y="395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5" name="Freeform 1031"/>
            <p:cNvSpPr>
              <a:spLocks/>
            </p:cNvSpPr>
            <p:nvPr/>
          </p:nvSpPr>
          <p:spPr bwMode="auto">
            <a:xfrm>
              <a:off x="10014074" y="4047856"/>
              <a:ext cx="125413" cy="180279"/>
            </a:xfrm>
            <a:custGeom>
              <a:avLst/>
              <a:gdLst/>
              <a:ahLst/>
              <a:cxnLst>
                <a:cxn ang="0">
                  <a:pos x="23" y="405"/>
                </a:cxn>
                <a:cxn ang="0">
                  <a:pos x="0" y="394"/>
                </a:cxn>
                <a:cxn ang="0">
                  <a:pos x="12" y="362"/>
                </a:cxn>
                <a:cxn ang="0">
                  <a:pos x="24" y="284"/>
                </a:cxn>
                <a:cxn ang="0">
                  <a:pos x="40" y="183"/>
                </a:cxn>
                <a:cxn ang="0">
                  <a:pos x="65" y="89"/>
                </a:cxn>
                <a:cxn ang="0">
                  <a:pos x="101" y="23"/>
                </a:cxn>
                <a:cxn ang="0">
                  <a:pos x="154" y="13"/>
                </a:cxn>
                <a:cxn ang="0">
                  <a:pos x="225" y="85"/>
                </a:cxn>
                <a:cxn ang="0">
                  <a:pos x="318" y="265"/>
                </a:cxn>
                <a:cxn ang="0">
                  <a:pos x="303" y="225"/>
                </a:cxn>
                <a:cxn ang="0">
                  <a:pos x="276" y="155"/>
                </a:cxn>
                <a:cxn ang="0">
                  <a:pos x="239" y="80"/>
                </a:cxn>
                <a:cxn ang="0">
                  <a:pos x="195" y="21"/>
                </a:cxn>
                <a:cxn ang="0">
                  <a:pos x="148" y="0"/>
                </a:cxn>
                <a:cxn ang="0">
                  <a:pos x="101" y="43"/>
                </a:cxn>
                <a:cxn ang="0">
                  <a:pos x="59" y="169"/>
                </a:cxn>
                <a:cxn ang="0">
                  <a:pos x="23" y="405"/>
                </a:cxn>
              </a:cxnLst>
              <a:rect l="0" t="0" r="r" b="b"/>
              <a:pathLst>
                <a:path w="318" h="405">
                  <a:moveTo>
                    <a:pt x="23" y="405"/>
                  </a:moveTo>
                  <a:lnTo>
                    <a:pt x="0" y="394"/>
                  </a:lnTo>
                  <a:lnTo>
                    <a:pt x="12" y="362"/>
                  </a:lnTo>
                  <a:lnTo>
                    <a:pt x="24" y="284"/>
                  </a:lnTo>
                  <a:lnTo>
                    <a:pt x="40" y="183"/>
                  </a:lnTo>
                  <a:lnTo>
                    <a:pt x="65" y="89"/>
                  </a:lnTo>
                  <a:lnTo>
                    <a:pt x="101" y="23"/>
                  </a:lnTo>
                  <a:lnTo>
                    <a:pt x="154" y="13"/>
                  </a:lnTo>
                  <a:lnTo>
                    <a:pt x="225" y="85"/>
                  </a:lnTo>
                  <a:lnTo>
                    <a:pt x="318" y="265"/>
                  </a:lnTo>
                  <a:lnTo>
                    <a:pt x="303" y="225"/>
                  </a:lnTo>
                  <a:lnTo>
                    <a:pt x="276" y="155"/>
                  </a:lnTo>
                  <a:lnTo>
                    <a:pt x="239" y="80"/>
                  </a:lnTo>
                  <a:lnTo>
                    <a:pt x="195" y="21"/>
                  </a:lnTo>
                  <a:lnTo>
                    <a:pt x="148" y="0"/>
                  </a:lnTo>
                  <a:lnTo>
                    <a:pt x="101" y="43"/>
                  </a:lnTo>
                  <a:lnTo>
                    <a:pt x="59" y="169"/>
                  </a:lnTo>
                  <a:lnTo>
                    <a:pt x="23" y="4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6" name="Freeform 1032"/>
            <p:cNvSpPr>
              <a:spLocks/>
            </p:cNvSpPr>
            <p:nvPr/>
          </p:nvSpPr>
          <p:spPr bwMode="auto">
            <a:xfrm>
              <a:off x="9902949" y="3999663"/>
              <a:ext cx="125413" cy="232042"/>
            </a:xfrm>
            <a:custGeom>
              <a:avLst/>
              <a:gdLst/>
              <a:ahLst/>
              <a:cxnLst>
                <a:cxn ang="0">
                  <a:pos x="315" y="518"/>
                </a:cxn>
                <a:cxn ang="0">
                  <a:pos x="231" y="515"/>
                </a:cxn>
                <a:cxn ang="0">
                  <a:pos x="246" y="501"/>
                </a:cxn>
                <a:cxn ang="0">
                  <a:pos x="254" y="469"/>
                </a:cxn>
                <a:cxn ang="0">
                  <a:pos x="248" y="418"/>
                </a:cxn>
                <a:cxn ang="0">
                  <a:pos x="231" y="355"/>
                </a:cxn>
                <a:cxn ang="0">
                  <a:pos x="198" y="277"/>
                </a:cxn>
                <a:cxn ang="0">
                  <a:pos x="150" y="191"/>
                </a:cxn>
                <a:cxn ang="0">
                  <a:pos x="85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37" y="33"/>
                </a:cxn>
                <a:cxn ang="0">
                  <a:pos x="77" y="74"/>
                </a:cxn>
                <a:cxn ang="0">
                  <a:pos x="127" y="133"/>
                </a:cxn>
                <a:cxn ang="0">
                  <a:pos x="179" y="205"/>
                </a:cxn>
                <a:cxn ang="0">
                  <a:pos x="231" y="295"/>
                </a:cxn>
                <a:cxn ang="0">
                  <a:pos x="278" y="398"/>
                </a:cxn>
                <a:cxn ang="0">
                  <a:pos x="315" y="518"/>
                </a:cxn>
              </a:cxnLst>
              <a:rect l="0" t="0" r="r" b="b"/>
              <a:pathLst>
                <a:path w="315" h="518">
                  <a:moveTo>
                    <a:pt x="315" y="518"/>
                  </a:moveTo>
                  <a:lnTo>
                    <a:pt x="231" y="515"/>
                  </a:lnTo>
                  <a:lnTo>
                    <a:pt x="246" y="501"/>
                  </a:lnTo>
                  <a:lnTo>
                    <a:pt x="254" y="469"/>
                  </a:lnTo>
                  <a:lnTo>
                    <a:pt x="248" y="418"/>
                  </a:lnTo>
                  <a:lnTo>
                    <a:pt x="231" y="355"/>
                  </a:lnTo>
                  <a:lnTo>
                    <a:pt x="198" y="277"/>
                  </a:lnTo>
                  <a:lnTo>
                    <a:pt x="150" y="191"/>
                  </a:lnTo>
                  <a:lnTo>
                    <a:pt x="85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37" y="33"/>
                  </a:lnTo>
                  <a:lnTo>
                    <a:pt x="77" y="74"/>
                  </a:lnTo>
                  <a:lnTo>
                    <a:pt x="127" y="133"/>
                  </a:lnTo>
                  <a:lnTo>
                    <a:pt x="179" y="205"/>
                  </a:lnTo>
                  <a:lnTo>
                    <a:pt x="231" y="295"/>
                  </a:lnTo>
                  <a:lnTo>
                    <a:pt x="278" y="398"/>
                  </a:lnTo>
                  <a:lnTo>
                    <a:pt x="315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3" name="Freeform 1039"/>
            <p:cNvSpPr>
              <a:spLocks/>
            </p:cNvSpPr>
            <p:nvPr/>
          </p:nvSpPr>
          <p:spPr bwMode="auto">
            <a:xfrm>
              <a:off x="10309349" y="4071060"/>
              <a:ext cx="123825" cy="280236"/>
            </a:xfrm>
            <a:custGeom>
              <a:avLst/>
              <a:gdLst/>
              <a:ahLst/>
              <a:cxnLst>
                <a:cxn ang="0">
                  <a:pos x="12" y="604"/>
                </a:cxn>
                <a:cxn ang="0">
                  <a:pos x="89" y="629"/>
                </a:cxn>
                <a:cxn ang="0">
                  <a:pos x="64" y="584"/>
                </a:cxn>
                <a:cxn ang="0">
                  <a:pos x="43" y="504"/>
                </a:cxn>
                <a:cxn ang="0">
                  <a:pos x="31" y="402"/>
                </a:cxn>
                <a:cxn ang="0">
                  <a:pos x="35" y="291"/>
                </a:cxn>
                <a:cxn ang="0">
                  <a:pos x="59" y="182"/>
                </a:cxn>
                <a:cxn ang="0">
                  <a:pos x="109" y="90"/>
                </a:cxn>
                <a:cxn ang="0">
                  <a:pos x="191" y="24"/>
                </a:cxn>
                <a:cxn ang="0">
                  <a:pos x="312" y="0"/>
                </a:cxn>
                <a:cxn ang="0">
                  <a:pos x="277" y="14"/>
                </a:cxn>
                <a:cxn ang="0">
                  <a:pos x="227" y="24"/>
                </a:cxn>
                <a:cxn ang="0">
                  <a:pos x="168" y="43"/>
                </a:cxn>
                <a:cxn ang="0">
                  <a:pos x="109" y="79"/>
                </a:cxn>
                <a:cxn ang="0">
                  <a:pos x="56" y="142"/>
                </a:cxn>
                <a:cxn ang="0">
                  <a:pos x="18" y="245"/>
                </a:cxn>
                <a:cxn ang="0">
                  <a:pos x="0" y="395"/>
                </a:cxn>
                <a:cxn ang="0">
                  <a:pos x="12" y="604"/>
                </a:cxn>
              </a:cxnLst>
              <a:rect l="0" t="0" r="r" b="b"/>
              <a:pathLst>
                <a:path w="312" h="629">
                  <a:moveTo>
                    <a:pt x="12" y="604"/>
                  </a:moveTo>
                  <a:lnTo>
                    <a:pt x="89" y="629"/>
                  </a:lnTo>
                  <a:lnTo>
                    <a:pt x="64" y="584"/>
                  </a:lnTo>
                  <a:lnTo>
                    <a:pt x="43" y="504"/>
                  </a:lnTo>
                  <a:lnTo>
                    <a:pt x="31" y="402"/>
                  </a:lnTo>
                  <a:lnTo>
                    <a:pt x="35" y="291"/>
                  </a:lnTo>
                  <a:lnTo>
                    <a:pt x="59" y="182"/>
                  </a:lnTo>
                  <a:lnTo>
                    <a:pt x="109" y="90"/>
                  </a:lnTo>
                  <a:lnTo>
                    <a:pt x="191" y="24"/>
                  </a:lnTo>
                  <a:lnTo>
                    <a:pt x="312" y="0"/>
                  </a:lnTo>
                  <a:lnTo>
                    <a:pt x="277" y="14"/>
                  </a:lnTo>
                  <a:lnTo>
                    <a:pt x="227" y="24"/>
                  </a:lnTo>
                  <a:lnTo>
                    <a:pt x="168" y="43"/>
                  </a:lnTo>
                  <a:lnTo>
                    <a:pt x="109" y="79"/>
                  </a:lnTo>
                  <a:lnTo>
                    <a:pt x="56" y="142"/>
                  </a:lnTo>
                  <a:lnTo>
                    <a:pt x="18" y="245"/>
                  </a:lnTo>
                  <a:lnTo>
                    <a:pt x="0" y="395"/>
                  </a:lnTo>
                  <a:lnTo>
                    <a:pt x="12" y="6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4" name="Freeform 1040"/>
            <p:cNvSpPr>
              <a:spLocks/>
            </p:cNvSpPr>
            <p:nvPr/>
          </p:nvSpPr>
          <p:spPr bwMode="auto">
            <a:xfrm>
              <a:off x="10314112" y="4172802"/>
              <a:ext cx="122238" cy="180279"/>
            </a:xfrm>
            <a:custGeom>
              <a:avLst/>
              <a:gdLst/>
              <a:ahLst/>
              <a:cxnLst>
                <a:cxn ang="0">
                  <a:pos x="24" y="405"/>
                </a:cxn>
                <a:cxn ang="0">
                  <a:pos x="0" y="395"/>
                </a:cxn>
                <a:cxn ang="0">
                  <a:pos x="10" y="363"/>
                </a:cxn>
                <a:cxn ang="0">
                  <a:pos x="18" y="285"/>
                </a:cxn>
                <a:cxn ang="0">
                  <a:pos x="26" y="184"/>
                </a:cxn>
                <a:cxn ang="0">
                  <a:pos x="46" y="90"/>
                </a:cxn>
                <a:cxn ang="0">
                  <a:pos x="77" y="23"/>
                </a:cxn>
                <a:cxn ang="0">
                  <a:pos x="128" y="13"/>
                </a:cxn>
                <a:cxn ang="0">
                  <a:pos x="204" y="85"/>
                </a:cxn>
                <a:cxn ang="0">
                  <a:pos x="311" y="265"/>
                </a:cxn>
                <a:cxn ang="0">
                  <a:pos x="292" y="225"/>
                </a:cxn>
                <a:cxn ang="0">
                  <a:pos x="261" y="155"/>
                </a:cxn>
                <a:cxn ang="0">
                  <a:pos x="217" y="80"/>
                </a:cxn>
                <a:cxn ang="0">
                  <a:pos x="170" y="21"/>
                </a:cxn>
                <a:cxn ang="0">
                  <a:pos x="121" y="0"/>
                </a:cxn>
                <a:cxn ang="0">
                  <a:pos x="79" y="43"/>
                </a:cxn>
                <a:cxn ang="0">
                  <a:pos x="44" y="169"/>
                </a:cxn>
                <a:cxn ang="0">
                  <a:pos x="24" y="405"/>
                </a:cxn>
              </a:cxnLst>
              <a:rect l="0" t="0" r="r" b="b"/>
              <a:pathLst>
                <a:path w="311" h="405">
                  <a:moveTo>
                    <a:pt x="24" y="405"/>
                  </a:moveTo>
                  <a:lnTo>
                    <a:pt x="0" y="395"/>
                  </a:lnTo>
                  <a:lnTo>
                    <a:pt x="10" y="363"/>
                  </a:lnTo>
                  <a:lnTo>
                    <a:pt x="18" y="285"/>
                  </a:lnTo>
                  <a:lnTo>
                    <a:pt x="26" y="184"/>
                  </a:lnTo>
                  <a:lnTo>
                    <a:pt x="46" y="90"/>
                  </a:lnTo>
                  <a:lnTo>
                    <a:pt x="77" y="23"/>
                  </a:lnTo>
                  <a:lnTo>
                    <a:pt x="128" y="13"/>
                  </a:lnTo>
                  <a:lnTo>
                    <a:pt x="204" y="85"/>
                  </a:lnTo>
                  <a:lnTo>
                    <a:pt x="311" y="265"/>
                  </a:lnTo>
                  <a:lnTo>
                    <a:pt x="292" y="225"/>
                  </a:lnTo>
                  <a:lnTo>
                    <a:pt x="261" y="155"/>
                  </a:lnTo>
                  <a:lnTo>
                    <a:pt x="217" y="80"/>
                  </a:lnTo>
                  <a:lnTo>
                    <a:pt x="170" y="21"/>
                  </a:lnTo>
                  <a:lnTo>
                    <a:pt x="121" y="0"/>
                  </a:lnTo>
                  <a:lnTo>
                    <a:pt x="79" y="43"/>
                  </a:lnTo>
                  <a:lnTo>
                    <a:pt x="44" y="169"/>
                  </a:lnTo>
                  <a:lnTo>
                    <a:pt x="24" y="4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5" name="Freeform 1041"/>
            <p:cNvSpPr>
              <a:spLocks/>
            </p:cNvSpPr>
            <p:nvPr/>
          </p:nvSpPr>
          <p:spPr bwMode="auto">
            <a:xfrm>
              <a:off x="10188699" y="4124609"/>
              <a:ext cx="139700" cy="232042"/>
            </a:xfrm>
            <a:custGeom>
              <a:avLst/>
              <a:gdLst/>
              <a:ahLst/>
              <a:cxnLst>
                <a:cxn ang="0">
                  <a:pos x="352" y="517"/>
                </a:cxn>
                <a:cxn ang="0">
                  <a:pos x="269" y="516"/>
                </a:cxn>
                <a:cxn ang="0">
                  <a:pos x="283" y="502"/>
                </a:cxn>
                <a:cxn ang="0">
                  <a:pos x="287" y="468"/>
                </a:cxn>
                <a:cxn ang="0">
                  <a:pos x="278" y="417"/>
                </a:cxn>
                <a:cxn ang="0">
                  <a:pos x="257" y="354"/>
                </a:cxn>
                <a:cxn ang="0">
                  <a:pos x="218" y="276"/>
                </a:cxn>
                <a:cxn ang="0">
                  <a:pos x="164" y="190"/>
                </a:cxn>
                <a:cxn ang="0">
                  <a:pos x="92" y="96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41" y="33"/>
                </a:cxn>
                <a:cxn ang="0">
                  <a:pos x="84" y="75"/>
                </a:cxn>
                <a:cxn ang="0">
                  <a:pos x="138" y="132"/>
                </a:cxn>
                <a:cxn ang="0">
                  <a:pos x="196" y="204"/>
                </a:cxn>
                <a:cxn ang="0">
                  <a:pos x="253" y="294"/>
                </a:cxn>
                <a:cxn ang="0">
                  <a:pos x="307" y="397"/>
                </a:cxn>
                <a:cxn ang="0">
                  <a:pos x="352" y="517"/>
                </a:cxn>
              </a:cxnLst>
              <a:rect l="0" t="0" r="r" b="b"/>
              <a:pathLst>
                <a:path w="352" h="517">
                  <a:moveTo>
                    <a:pt x="352" y="517"/>
                  </a:moveTo>
                  <a:lnTo>
                    <a:pt x="269" y="516"/>
                  </a:lnTo>
                  <a:lnTo>
                    <a:pt x="283" y="502"/>
                  </a:lnTo>
                  <a:lnTo>
                    <a:pt x="287" y="468"/>
                  </a:lnTo>
                  <a:lnTo>
                    <a:pt x="278" y="417"/>
                  </a:lnTo>
                  <a:lnTo>
                    <a:pt x="257" y="354"/>
                  </a:lnTo>
                  <a:lnTo>
                    <a:pt x="218" y="276"/>
                  </a:lnTo>
                  <a:lnTo>
                    <a:pt x="164" y="190"/>
                  </a:lnTo>
                  <a:lnTo>
                    <a:pt x="92" y="96"/>
                  </a:lnTo>
                  <a:lnTo>
                    <a:pt x="0" y="0"/>
                  </a:lnTo>
                  <a:lnTo>
                    <a:pt x="10" y="8"/>
                  </a:lnTo>
                  <a:lnTo>
                    <a:pt x="41" y="33"/>
                  </a:lnTo>
                  <a:lnTo>
                    <a:pt x="84" y="75"/>
                  </a:lnTo>
                  <a:lnTo>
                    <a:pt x="138" y="132"/>
                  </a:lnTo>
                  <a:lnTo>
                    <a:pt x="196" y="204"/>
                  </a:lnTo>
                  <a:lnTo>
                    <a:pt x="253" y="294"/>
                  </a:lnTo>
                  <a:lnTo>
                    <a:pt x="307" y="397"/>
                  </a:lnTo>
                  <a:lnTo>
                    <a:pt x="352" y="5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9" name="Freeform 1045"/>
            <p:cNvSpPr>
              <a:spLocks/>
            </p:cNvSpPr>
            <p:nvPr/>
          </p:nvSpPr>
          <p:spPr bwMode="auto">
            <a:xfrm>
              <a:off x="10029949" y="4121039"/>
              <a:ext cx="125413" cy="282020"/>
            </a:xfrm>
            <a:custGeom>
              <a:avLst/>
              <a:gdLst/>
              <a:ahLst/>
              <a:cxnLst>
                <a:cxn ang="0">
                  <a:pos x="11" y="606"/>
                </a:cxn>
                <a:cxn ang="0">
                  <a:pos x="90" y="630"/>
                </a:cxn>
                <a:cxn ang="0">
                  <a:pos x="64" y="583"/>
                </a:cxn>
                <a:cxn ang="0">
                  <a:pos x="43" y="503"/>
                </a:cxn>
                <a:cxn ang="0">
                  <a:pos x="31" y="402"/>
                </a:cxn>
                <a:cxn ang="0">
                  <a:pos x="35" y="292"/>
                </a:cxn>
                <a:cxn ang="0">
                  <a:pos x="59" y="183"/>
                </a:cxn>
                <a:cxn ang="0">
                  <a:pos x="110" y="90"/>
                </a:cxn>
                <a:cxn ang="0">
                  <a:pos x="192" y="24"/>
                </a:cxn>
                <a:cxn ang="0">
                  <a:pos x="312" y="0"/>
                </a:cxn>
                <a:cxn ang="0">
                  <a:pos x="277" y="14"/>
                </a:cxn>
                <a:cxn ang="0">
                  <a:pos x="227" y="25"/>
                </a:cxn>
                <a:cxn ang="0">
                  <a:pos x="168" y="42"/>
                </a:cxn>
                <a:cxn ang="0">
                  <a:pos x="110" y="79"/>
                </a:cxn>
                <a:cxn ang="0">
                  <a:pos x="56" y="143"/>
                </a:cxn>
                <a:cxn ang="0">
                  <a:pos x="17" y="245"/>
                </a:cxn>
                <a:cxn ang="0">
                  <a:pos x="0" y="395"/>
                </a:cxn>
                <a:cxn ang="0">
                  <a:pos x="11" y="606"/>
                </a:cxn>
              </a:cxnLst>
              <a:rect l="0" t="0" r="r" b="b"/>
              <a:pathLst>
                <a:path w="312" h="630">
                  <a:moveTo>
                    <a:pt x="11" y="606"/>
                  </a:moveTo>
                  <a:lnTo>
                    <a:pt x="90" y="630"/>
                  </a:lnTo>
                  <a:lnTo>
                    <a:pt x="64" y="583"/>
                  </a:lnTo>
                  <a:lnTo>
                    <a:pt x="43" y="503"/>
                  </a:lnTo>
                  <a:lnTo>
                    <a:pt x="31" y="402"/>
                  </a:lnTo>
                  <a:lnTo>
                    <a:pt x="35" y="292"/>
                  </a:lnTo>
                  <a:lnTo>
                    <a:pt x="59" y="183"/>
                  </a:lnTo>
                  <a:lnTo>
                    <a:pt x="110" y="90"/>
                  </a:lnTo>
                  <a:lnTo>
                    <a:pt x="192" y="24"/>
                  </a:lnTo>
                  <a:lnTo>
                    <a:pt x="312" y="0"/>
                  </a:lnTo>
                  <a:lnTo>
                    <a:pt x="277" y="14"/>
                  </a:lnTo>
                  <a:lnTo>
                    <a:pt x="227" y="25"/>
                  </a:lnTo>
                  <a:lnTo>
                    <a:pt x="168" y="42"/>
                  </a:lnTo>
                  <a:lnTo>
                    <a:pt x="110" y="79"/>
                  </a:lnTo>
                  <a:lnTo>
                    <a:pt x="56" y="143"/>
                  </a:lnTo>
                  <a:lnTo>
                    <a:pt x="17" y="245"/>
                  </a:lnTo>
                  <a:lnTo>
                    <a:pt x="0" y="395"/>
                  </a:lnTo>
                  <a:lnTo>
                    <a:pt x="11" y="60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0" name="Freeform 1046"/>
            <p:cNvSpPr>
              <a:spLocks/>
            </p:cNvSpPr>
            <p:nvPr/>
          </p:nvSpPr>
          <p:spPr bwMode="auto">
            <a:xfrm>
              <a:off x="10036299" y="4224565"/>
              <a:ext cx="123825" cy="180279"/>
            </a:xfrm>
            <a:custGeom>
              <a:avLst/>
              <a:gdLst/>
              <a:ahLst/>
              <a:cxnLst>
                <a:cxn ang="0">
                  <a:pos x="23" y="403"/>
                </a:cxn>
                <a:cxn ang="0">
                  <a:pos x="0" y="392"/>
                </a:cxn>
                <a:cxn ang="0">
                  <a:pos x="8" y="360"/>
                </a:cxn>
                <a:cxn ang="0">
                  <a:pos x="16" y="283"/>
                </a:cxn>
                <a:cxn ang="0">
                  <a:pos x="25" y="183"/>
                </a:cxn>
                <a:cxn ang="0">
                  <a:pos x="44" y="88"/>
                </a:cxn>
                <a:cxn ang="0">
                  <a:pos x="75" y="22"/>
                </a:cxn>
                <a:cxn ang="0">
                  <a:pos x="127" y="12"/>
                </a:cxn>
                <a:cxn ang="0">
                  <a:pos x="202" y="84"/>
                </a:cxn>
                <a:cxn ang="0">
                  <a:pos x="310" y="264"/>
                </a:cxn>
                <a:cxn ang="0">
                  <a:pos x="292" y="223"/>
                </a:cxn>
                <a:cxn ang="0">
                  <a:pos x="260" y="155"/>
                </a:cxn>
                <a:cxn ang="0">
                  <a:pos x="217" y="79"/>
                </a:cxn>
                <a:cxn ang="0">
                  <a:pos x="170" y="20"/>
                </a:cxn>
                <a:cxn ang="0">
                  <a:pos x="121" y="0"/>
                </a:cxn>
                <a:cxn ang="0">
                  <a:pos x="77" y="41"/>
                </a:cxn>
                <a:cxn ang="0">
                  <a:pos x="42" y="168"/>
                </a:cxn>
                <a:cxn ang="0">
                  <a:pos x="23" y="403"/>
                </a:cxn>
              </a:cxnLst>
              <a:rect l="0" t="0" r="r" b="b"/>
              <a:pathLst>
                <a:path w="310" h="403">
                  <a:moveTo>
                    <a:pt x="23" y="403"/>
                  </a:moveTo>
                  <a:lnTo>
                    <a:pt x="0" y="392"/>
                  </a:lnTo>
                  <a:lnTo>
                    <a:pt x="8" y="360"/>
                  </a:lnTo>
                  <a:lnTo>
                    <a:pt x="16" y="283"/>
                  </a:lnTo>
                  <a:lnTo>
                    <a:pt x="25" y="183"/>
                  </a:lnTo>
                  <a:lnTo>
                    <a:pt x="44" y="88"/>
                  </a:lnTo>
                  <a:lnTo>
                    <a:pt x="75" y="22"/>
                  </a:lnTo>
                  <a:lnTo>
                    <a:pt x="127" y="12"/>
                  </a:lnTo>
                  <a:lnTo>
                    <a:pt x="202" y="84"/>
                  </a:lnTo>
                  <a:lnTo>
                    <a:pt x="310" y="264"/>
                  </a:lnTo>
                  <a:lnTo>
                    <a:pt x="292" y="223"/>
                  </a:lnTo>
                  <a:lnTo>
                    <a:pt x="260" y="155"/>
                  </a:lnTo>
                  <a:lnTo>
                    <a:pt x="217" y="79"/>
                  </a:lnTo>
                  <a:lnTo>
                    <a:pt x="170" y="20"/>
                  </a:lnTo>
                  <a:lnTo>
                    <a:pt x="121" y="0"/>
                  </a:lnTo>
                  <a:lnTo>
                    <a:pt x="77" y="41"/>
                  </a:lnTo>
                  <a:lnTo>
                    <a:pt x="42" y="168"/>
                  </a:lnTo>
                  <a:lnTo>
                    <a:pt x="23" y="40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1" name="Freeform 1047"/>
            <p:cNvSpPr>
              <a:spLocks/>
            </p:cNvSpPr>
            <p:nvPr/>
          </p:nvSpPr>
          <p:spPr bwMode="auto">
            <a:xfrm>
              <a:off x="9910886" y="4176372"/>
              <a:ext cx="139700" cy="230257"/>
            </a:xfrm>
            <a:custGeom>
              <a:avLst/>
              <a:gdLst/>
              <a:ahLst/>
              <a:cxnLst>
                <a:cxn ang="0">
                  <a:pos x="351" y="519"/>
                </a:cxn>
                <a:cxn ang="0">
                  <a:pos x="267" y="515"/>
                </a:cxn>
                <a:cxn ang="0">
                  <a:pos x="281" y="501"/>
                </a:cxn>
                <a:cxn ang="0">
                  <a:pos x="286" y="468"/>
                </a:cxn>
                <a:cxn ang="0">
                  <a:pos x="278" y="417"/>
                </a:cxn>
                <a:cxn ang="0">
                  <a:pos x="257" y="354"/>
                </a:cxn>
                <a:cxn ang="0">
                  <a:pos x="219" y="277"/>
                </a:cxn>
                <a:cxn ang="0">
                  <a:pos x="164" y="191"/>
                </a:cxn>
                <a:cxn ang="0">
                  <a:pos x="91" y="97"/>
                </a:cxn>
                <a:cxn ang="0">
                  <a:pos x="0" y="0"/>
                </a:cxn>
                <a:cxn ang="0">
                  <a:pos x="9" y="7"/>
                </a:cxn>
                <a:cxn ang="0">
                  <a:pos x="40" y="34"/>
                </a:cxn>
                <a:cxn ang="0">
                  <a:pos x="84" y="75"/>
                </a:cxn>
                <a:cxn ang="0">
                  <a:pos x="137" y="133"/>
                </a:cxn>
                <a:cxn ang="0">
                  <a:pos x="195" y="206"/>
                </a:cxn>
                <a:cxn ang="0">
                  <a:pos x="253" y="295"/>
                </a:cxn>
                <a:cxn ang="0">
                  <a:pos x="306" y="399"/>
                </a:cxn>
                <a:cxn ang="0">
                  <a:pos x="351" y="519"/>
                </a:cxn>
              </a:cxnLst>
              <a:rect l="0" t="0" r="r" b="b"/>
              <a:pathLst>
                <a:path w="351" h="519">
                  <a:moveTo>
                    <a:pt x="351" y="519"/>
                  </a:moveTo>
                  <a:lnTo>
                    <a:pt x="267" y="515"/>
                  </a:lnTo>
                  <a:lnTo>
                    <a:pt x="281" y="501"/>
                  </a:lnTo>
                  <a:lnTo>
                    <a:pt x="286" y="468"/>
                  </a:lnTo>
                  <a:lnTo>
                    <a:pt x="278" y="417"/>
                  </a:lnTo>
                  <a:lnTo>
                    <a:pt x="257" y="354"/>
                  </a:lnTo>
                  <a:lnTo>
                    <a:pt x="219" y="277"/>
                  </a:lnTo>
                  <a:lnTo>
                    <a:pt x="164" y="191"/>
                  </a:lnTo>
                  <a:lnTo>
                    <a:pt x="91" y="97"/>
                  </a:lnTo>
                  <a:lnTo>
                    <a:pt x="0" y="0"/>
                  </a:lnTo>
                  <a:lnTo>
                    <a:pt x="9" y="7"/>
                  </a:lnTo>
                  <a:lnTo>
                    <a:pt x="40" y="34"/>
                  </a:lnTo>
                  <a:lnTo>
                    <a:pt x="84" y="75"/>
                  </a:lnTo>
                  <a:lnTo>
                    <a:pt x="137" y="133"/>
                  </a:lnTo>
                  <a:lnTo>
                    <a:pt x="195" y="206"/>
                  </a:lnTo>
                  <a:lnTo>
                    <a:pt x="253" y="295"/>
                  </a:lnTo>
                  <a:lnTo>
                    <a:pt x="306" y="399"/>
                  </a:lnTo>
                  <a:lnTo>
                    <a:pt x="351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8" name="Freeform 1054"/>
            <p:cNvSpPr>
              <a:spLocks/>
            </p:cNvSpPr>
            <p:nvPr/>
          </p:nvSpPr>
          <p:spPr bwMode="auto">
            <a:xfrm>
              <a:off x="10523662" y="4433403"/>
              <a:ext cx="141288" cy="282020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75" y="630"/>
                </a:cxn>
                <a:cxn ang="0">
                  <a:pos x="53" y="585"/>
                </a:cxn>
                <a:cxn ang="0">
                  <a:pos x="40" y="505"/>
                </a:cxn>
                <a:cxn ang="0">
                  <a:pos x="38" y="403"/>
                </a:cxn>
                <a:cxn ang="0">
                  <a:pos x="53" y="292"/>
                </a:cxn>
                <a:cxn ang="0">
                  <a:pos x="87" y="183"/>
                </a:cxn>
                <a:cxn ang="0">
                  <a:pos x="147" y="91"/>
                </a:cxn>
                <a:cxn ang="0">
                  <a:pos x="235" y="24"/>
                </a:cxn>
                <a:cxn ang="0">
                  <a:pos x="359" y="0"/>
                </a:cxn>
                <a:cxn ang="0">
                  <a:pos x="321" y="15"/>
                </a:cxn>
                <a:cxn ang="0">
                  <a:pos x="271" y="25"/>
                </a:cxn>
                <a:cxn ang="0">
                  <a:pos x="210" y="43"/>
                </a:cxn>
                <a:cxn ang="0">
                  <a:pos x="148" y="80"/>
                </a:cxn>
                <a:cxn ang="0">
                  <a:pos x="88" y="143"/>
                </a:cxn>
                <a:cxn ang="0">
                  <a:pos x="39" y="246"/>
                </a:cxn>
                <a:cxn ang="0">
                  <a:pos x="8" y="396"/>
                </a:cxn>
                <a:cxn ang="0">
                  <a:pos x="0" y="606"/>
                </a:cxn>
              </a:cxnLst>
              <a:rect l="0" t="0" r="r" b="b"/>
              <a:pathLst>
                <a:path w="359" h="630">
                  <a:moveTo>
                    <a:pt x="0" y="606"/>
                  </a:moveTo>
                  <a:lnTo>
                    <a:pt x="75" y="630"/>
                  </a:lnTo>
                  <a:lnTo>
                    <a:pt x="53" y="585"/>
                  </a:lnTo>
                  <a:lnTo>
                    <a:pt x="40" y="505"/>
                  </a:lnTo>
                  <a:lnTo>
                    <a:pt x="38" y="403"/>
                  </a:lnTo>
                  <a:lnTo>
                    <a:pt x="53" y="292"/>
                  </a:lnTo>
                  <a:lnTo>
                    <a:pt x="87" y="183"/>
                  </a:lnTo>
                  <a:lnTo>
                    <a:pt x="147" y="91"/>
                  </a:lnTo>
                  <a:lnTo>
                    <a:pt x="235" y="24"/>
                  </a:lnTo>
                  <a:lnTo>
                    <a:pt x="359" y="0"/>
                  </a:lnTo>
                  <a:lnTo>
                    <a:pt x="321" y="15"/>
                  </a:lnTo>
                  <a:lnTo>
                    <a:pt x="271" y="25"/>
                  </a:lnTo>
                  <a:lnTo>
                    <a:pt x="210" y="43"/>
                  </a:lnTo>
                  <a:lnTo>
                    <a:pt x="148" y="80"/>
                  </a:lnTo>
                  <a:lnTo>
                    <a:pt x="88" y="143"/>
                  </a:lnTo>
                  <a:lnTo>
                    <a:pt x="39" y="246"/>
                  </a:lnTo>
                  <a:lnTo>
                    <a:pt x="8" y="396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9" name="Freeform 1055"/>
            <p:cNvSpPr>
              <a:spLocks/>
            </p:cNvSpPr>
            <p:nvPr/>
          </p:nvSpPr>
          <p:spPr bwMode="auto">
            <a:xfrm>
              <a:off x="10523662" y="4536930"/>
              <a:ext cx="127000" cy="178494"/>
            </a:xfrm>
            <a:custGeom>
              <a:avLst/>
              <a:gdLst/>
              <a:ahLst/>
              <a:cxnLst>
                <a:cxn ang="0">
                  <a:pos x="23" y="404"/>
                </a:cxn>
                <a:cxn ang="0">
                  <a:pos x="0" y="395"/>
                </a:cxn>
                <a:cxn ang="0">
                  <a:pos x="12" y="363"/>
                </a:cxn>
                <a:cxn ang="0">
                  <a:pos x="26" y="285"/>
                </a:cxn>
                <a:cxn ang="0">
                  <a:pos x="45" y="185"/>
                </a:cxn>
                <a:cxn ang="0">
                  <a:pos x="73" y="90"/>
                </a:cxn>
                <a:cxn ang="0">
                  <a:pos x="110" y="23"/>
                </a:cxn>
                <a:cxn ang="0">
                  <a:pos x="162" y="13"/>
                </a:cxn>
                <a:cxn ang="0">
                  <a:pos x="231" y="84"/>
                </a:cxn>
                <a:cxn ang="0">
                  <a:pos x="321" y="264"/>
                </a:cxn>
                <a:cxn ang="0">
                  <a:pos x="307" y="224"/>
                </a:cxn>
                <a:cxn ang="0">
                  <a:pos x="282" y="155"/>
                </a:cxn>
                <a:cxn ang="0">
                  <a:pos x="246" y="80"/>
                </a:cxn>
                <a:cxn ang="0">
                  <a:pos x="205" y="21"/>
                </a:cxn>
                <a:cxn ang="0">
                  <a:pos x="157" y="0"/>
                </a:cxn>
                <a:cxn ang="0">
                  <a:pos x="110" y="42"/>
                </a:cxn>
                <a:cxn ang="0">
                  <a:pos x="64" y="168"/>
                </a:cxn>
                <a:cxn ang="0">
                  <a:pos x="23" y="404"/>
                </a:cxn>
              </a:cxnLst>
              <a:rect l="0" t="0" r="r" b="b"/>
              <a:pathLst>
                <a:path w="321" h="404">
                  <a:moveTo>
                    <a:pt x="23" y="404"/>
                  </a:moveTo>
                  <a:lnTo>
                    <a:pt x="0" y="395"/>
                  </a:lnTo>
                  <a:lnTo>
                    <a:pt x="12" y="363"/>
                  </a:lnTo>
                  <a:lnTo>
                    <a:pt x="26" y="285"/>
                  </a:lnTo>
                  <a:lnTo>
                    <a:pt x="45" y="185"/>
                  </a:lnTo>
                  <a:lnTo>
                    <a:pt x="73" y="90"/>
                  </a:lnTo>
                  <a:lnTo>
                    <a:pt x="110" y="23"/>
                  </a:lnTo>
                  <a:lnTo>
                    <a:pt x="162" y="13"/>
                  </a:lnTo>
                  <a:lnTo>
                    <a:pt x="231" y="84"/>
                  </a:lnTo>
                  <a:lnTo>
                    <a:pt x="321" y="264"/>
                  </a:lnTo>
                  <a:lnTo>
                    <a:pt x="307" y="224"/>
                  </a:lnTo>
                  <a:lnTo>
                    <a:pt x="282" y="155"/>
                  </a:lnTo>
                  <a:lnTo>
                    <a:pt x="246" y="80"/>
                  </a:lnTo>
                  <a:lnTo>
                    <a:pt x="205" y="21"/>
                  </a:lnTo>
                  <a:lnTo>
                    <a:pt x="157" y="0"/>
                  </a:lnTo>
                  <a:lnTo>
                    <a:pt x="110" y="42"/>
                  </a:lnTo>
                  <a:lnTo>
                    <a:pt x="64" y="168"/>
                  </a:lnTo>
                  <a:lnTo>
                    <a:pt x="23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0" name="Freeform 1056"/>
            <p:cNvSpPr>
              <a:spLocks/>
            </p:cNvSpPr>
            <p:nvPr/>
          </p:nvSpPr>
          <p:spPr bwMode="auto">
            <a:xfrm>
              <a:off x="10417299" y="4488736"/>
              <a:ext cx="119063" cy="230257"/>
            </a:xfrm>
            <a:custGeom>
              <a:avLst/>
              <a:gdLst/>
              <a:ahLst/>
              <a:cxnLst>
                <a:cxn ang="0">
                  <a:pos x="302" y="518"/>
                </a:cxn>
                <a:cxn ang="0">
                  <a:pos x="218" y="516"/>
                </a:cxn>
                <a:cxn ang="0">
                  <a:pos x="233" y="502"/>
                </a:cxn>
                <a:cxn ang="0">
                  <a:pos x="241" y="469"/>
                </a:cxn>
                <a:cxn ang="0">
                  <a:pos x="238" y="418"/>
                </a:cxn>
                <a:cxn ang="0">
                  <a:pos x="222" y="355"/>
                </a:cxn>
                <a:cxn ang="0">
                  <a:pos x="192" y="277"/>
                </a:cxn>
                <a:cxn ang="0">
                  <a:pos x="146" y="191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37" y="33"/>
                </a:cxn>
                <a:cxn ang="0">
                  <a:pos x="76" y="75"/>
                </a:cxn>
                <a:cxn ang="0">
                  <a:pos x="124" y="133"/>
                </a:cxn>
                <a:cxn ang="0">
                  <a:pos x="174" y="205"/>
                </a:cxn>
                <a:cxn ang="0">
                  <a:pos x="224" y="295"/>
                </a:cxn>
                <a:cxn ang="0">
                  <a:pos x="268" y="398"/>
                </a:cxn>
                <a:cxn ang="0">
                  <a:pos x="302" y="518"/>
                </a:cxn>
              </a:cxnLst>
              <a:rect l="0" t="0" r="r" b="b"/>
              <a:pathLst>
                <a:path w="302" h="518">
                  <a:moveTo>
                    <a:pt x="302" y="518"/>
                  </a:moveTo>
                  <a:lnTo>
                    <a:pt x="218" y="516"/>
                  </a:lnTo>
                  <a:lnTo>
                    <a:pt x="233" y="502"/>
                  </a:lnTo>
                  <a:lnTo>
                    <a:pt x="241" y="469"/>
                  </a:lnTo>
                  <a:lnTo>
                    <a:pt x="238" y="418"/>
                  </a:lnTo>
                  <a:lnTo>
                    <a:pt x="222" y="355"/>
                  </a:lnTo>
                  <a:lnTo>
                    <a:pt x="192" y="277"/>
                  </a:lnTo>
                  <a:lnTo>
                    <a:pt x="146" y="191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37" y="33"/>
                  </a:lnTo>
                  <a:lnTo>
                    <a:pt x="76" y="75"/>
                  </a:lnTo>
                  <a:lnTo>
                    <a:pt x="124" y="133"/>
                  </a:lnTo>
                  <a:lnTo>
                    <a:pt x="174" y="205"/>
                  </a:lnTo>
                  <a:lnTo>
                    <a:pt x="224" y="295"/>
                  </a:lnTo>
                  <a:lnTo>
                    <a:pt x="268" y="398"/>
                  </a:lnTo>
                  <a:lnTo>
                    <a:pt x="302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1" name="Freeform 1057"/>
            <p:cNvSpPr>
              <a:spLocks/>
            </p:cNvSpPr>
            <p:nvPr/>
          </p:nvSpPr>
          <p:spPr bwMode="auto">
            <a:xfrm>
              <a:off x="10222037" y="4354866"/>
              <a:ext cx="142875" cy="280236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76" y="630"/>
                </a:cxn>
                <a:cxn ang="0">
                  <a:pos x="54" y="584"/>
                </a:cxn>
                <a:cxn ang="0">
                  <a:pos x="41" y="504"/>
                </a:cxn>
                <a:cxn ang="0">
                  <a:pos x="39" y="402"/>
                </a:cxn>
                <a:cxn ang="0">
                  <a:pos x="54" y="292"/>
                </a:cxn>
                <a:cxn ang="0">
                  <a:pos x="88" y="183"/>
                </a:cxn>
                <a:cxn ang="0">
                  <a:pos x="147" y="90"/>
                </a:cxn>
                <a:cxn ang="0">
                  <a:pos x="236" y="24"/>
                </a:cxn>
                <a:cxn ang="0">
                  <a:pos x="359" y="0"/>
                </a:cxn>
                <a:cxn ang="0">
                  <a:pos x="322" y="14"/>
                </a:cxn>
                <a:cxn ang="0">
                  <a:pos x="272" y="25"/>
                </a:cxn>
                <a:cxn ang="0">
                  <a:pos x="211" y="42"/>
                </a:cxn>
                <a:cxn ang="0">
                  <a:pos x="149" y="79"/>
                </a:cxn>
                <a:cxn ang="0">
                  <a:pos x="89" y="143"/>
                </a:cxn>
                <a:cxn ang="0">
                  <a:pos x="40" y="245"/>
                </a:cxn>
                <a:cxn ang="0">
                  <a:pos x="8" y="395"/>
                </a:cxn>
                <a:cxn ang="0">
                  <a:pos x="0" y="606"/>
                </a:cxn>
              </a:cxnLst>
              <a:rect l="0" t="0" r="r" b="b"/>
              <a:pathLst>
                <a:path w="359" h="630">
                  <a:moveTo>
                    <a:pt x="0" y="606"/>
                  </a:moveTo>
                  <a:lnTo>
                    <a:pt x="76" y="630"/>
                  </a:lnTo>
                  <a:lnTo>
                    <a:pt x="54" y="584"/>
                  </a:lnTo>
                  <a:lnTo>
                    <a:pt x="41" y="504"/>
                  </a:lnTo>
                  <a:lnTo>
                    <a:pt x="39" y="402"/>
                  </a:lnTo>
                  <a:lnTo>
                    <a:pt x="54" y="292"/>
                  </a:lnTo>
                  <a:lnTo>
                    <a:pt x="88" y="183"/>
                  </a:lnTo>
                  <a:lnTo>
                    <a:pt x="147" y="90"/>
                  </a:lnTo>
                  <a:lnTo>
                    <a:pt x="236" y="24"/>
                  </a:lnTo>
                  <a:lnTo>
                    <a:pt x="359" y="0"/>
                  </a:lnTo>
                  <a:lnTo>
                    <a:pt x="322" y="14"/>
                  </a:lnTo>
                  <a:lnTo>
                    <a:pt x="272" y="25"/>
                  </a:lnTo>
                  <a:lnTo>
                    <a:pt x="211" y="42"/>
                  </a:lnTo>
                  <a:lnTo>
                    <a:pt x="149" y="79"/>
                  </a:lnTo>
                  <a:lnTo>
                    <a:pt x="89" y="143"/>
                  </a:lnTo>
                  <a:lnTo>
                    <a:pt x="40" y="245"/>
                  </a:lnTo>
                  <a:lnTo>
                    <a:pt x="8" y="395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2" name="Freeform 1058"/>
            <p:cNvSpPr>
              <a:spLocks/>
            </p:cNvSpPr>
            <p:nvPr/>
          </p:nvSpPr>
          <p:spPr bwMode="auto">
            <a:xfrm>
              <a:off x="10222037" y="4456607"/>
              <a:ext cx="127000" cy="180279"/>
            </a:xfrm>
            <a:custGeom>
              <a:avLst/>
              <a:gdLst/>
              <a:ahLst/>
              <a:cxnLst>
                <a:cxn ang="0">
                  <a:pos x="23" y="403"/>
                </a:cxn>
                <a:cxn ang="0">
                  <a:pos x="0" y="394"/>
                </a:cxn>
                <a:cxn ang="0">
                  <a:pos x="12" y="363"/>
                </a:cxn>
                <a:cxn ang="0">
                  <a:pos x="28" y="284"/>
                </a:cxn>
                <a:cxn ang="0">
                  <a:pos x="46" y="184"/>
                </a:cxn>
                <a:cxn ang="0">
                  <a:pos x="74" y="89"/>
                </a:cxn>
                <a:cxn ang="0">
                  <a:pos x="111" y="23"/>
                </a:cxn>
                <a:cxn ang="0">
                  <a:pos x="164" y="13"/>
                </a:cxn>
                <a:cxn ang="0">
                  <a:pos x="232" y="84"/>
                </a:cxn>
                <a:cxn ang="0">
                  <a:pos x="323" y="263"/>
                </a:cxn>
                <a:cxn ang="0">
                  <a:pos x="309" y="223"/>
                </a:cxn>
                <a:cxn ang="0">
                  <a:pos x="284" y="154"/>
                </a:cxn>
                <a:cxn ang="0">
                  <a:pos x="248" y="79"/>
                </a:cxn>
                <a:cxn ang="0">
                  <a:pos x="206" y="20"/>
                </a:cxn>
                <a:cxn ang="0">
                  <a:pos x="158" y="0"/>
                </a:cxn>
                <a:cxn ang="0">
                  <a:pos x="111" y="41"/>
                </a:cxn>
                <a:cxn ang="0">
                  <a:pos x="65" y="168"/>
                </a:cxn>
                <a:cxn ang="0">
                  <a:pos x="23" y="403"/>
                </a:cxn>
              </a:cxnLst>
              <a:rect l="0" t="0" r="r" b="b"/>
              <a:pathLst>
                <a:path w="323" h="403">
                  <a:moveTo>
                    <a:pt x="23" y="403"/>
                  </a:moveTo>
                  <a:lnTo>
                    <a:pt x="0" y="394"/>
                  </a:lnTo>
                  <a:lnTo>
                    <a:pt x="12" y="363"/>
                  </a:lnTo>
                  <a:lnTo>
                    <a:pt x="28" y="284"/>
                  </a:lnTo>
                  <a:lnTo>
                    <a:pt x="46" y="184"/>
                  </a:lnTo>
                  <a:lnTo>
                    <a:pt x="74" y="89"/>
                  </a:lnTo>
                  <a:lnTo>
                    <a:pt x="111" y="23"/>
                  </a:lnTo>
                  <a:lnTo>
                    <a:pt x="164" y="13"/>
                  </a:lnTo>
                  <a:lnTo>
                    <a:pt x="232" y="84"/>
                  </a:lnTo>
                  <a:lnTo>
                    <a:pt x="323" y="263"/>
                  </a:lnTo>
                  <a:lnTo>
                    <a:pt x="309" y="223"/>
                  </a:lnTo>
                  <a:lnTo>
                    <a:pt x="284" y="154"/>
                  </a:lnTo>
                  <a:lnTo>
                    <a:pt x="248" y="79"/>
                  </a:lnTo>
                  <a:lnTo>
                    <a:pt x="206" y="20"/>
                  </a:lnTo>
                  <a:lnTo>
                    <a:pt x="158" y="0"/>
                  </a:lnTo>
                  <a:lnTo>
                    <a:pt x="111" y="41"/>
                  </a:lnTo>
                  <a:lnTo>
                    <a:pt x="65" y="168"/>
                  </a:lnTo>
                  <a:lnTo>
                    <a:pt x="23" y="40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3" name="Freeform 1059"/>
            <p:cNvSpPr>
              <a:spLocks/>
            </p:cNvSpPr>
            <p:nvPr/>
          </p:nvSpPr>
          <p:spPr bwMode="auto">
            <a:xfrm>
              <a:off x="10115674" y="4408414"/>
              <a:ext cx="120650" cy="232042"/>
            </a:xfrm>
            <a:custGeom>
              <a:avLst/>
              <a:gdLst/>
              <a:ahLst/>
              <a:cxnLst>
                <a:cxn ang="0">
                  <a:pos x="302" y="518"/>
                </a:cxn>
                <a:cxn ang="0">
                  <a:pos x="218" y="516"/>
                </a:cxn>
                <a:cxn ang="0">
                  <a:pos x="234" y="502"/>
                </a:cxn>
                <a:cxn ang="0">
                  <a:pos x="241" y="469"/>
                </a:cxn>
                <a:cxn ang="0">
                  <a:pos x="238" y="418"/>
                </a:cxn>
                <a:cxn ang="0">
                  <a:pos x="223" y="354"/>
                </a:cxn>
                <a:cxn ang="0">
                  <a:pos x="192" y="277"/>
                </a:cxn>
                <a:cxn ang="0">
                  <a:pos x="146" y="190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37" y="34"/>
                </a:cxn>
                <a:cxn ang="0">
                  <a:pos x="77" y="75"/>
                </a:cxn>
                <a:cxn ang="0">
                  <a:pos x="125" y="133"/>
                </a:cxn>
                <a:cxn ang="0">
                  <a:pos x="175" y="206"/>
                </a:cxn>
                <a:cxn ang="0">
                  <a:pos x="225" y="295"/>
                </a:cxn>
                <a:cxn ang="0">
                  <a:pos x="268" y="399"/>
                </a:cxn>
                <a:cxn ang="0">
                  <a:pos x="302" y="518"/>
                </a:cxn>
              </a:cxnLst>
              <a:rect l="0" t="0" r="r" b="b"/>
              <a:pathLst>
                <a:path w="302" h="518">
                  <a:moveTo>
                    <a:pt x="302" y="518"/>
                  </a:moveTo>
                  <a:lnTo>
                    <a:pt x="218" y="516"/>
                  </a:lnTo>
                  <a:lnTo>
                    <a:pt x="234" y="502"/>
                  </a:lnTo>
                  <a:lnTo>
                    <a:pt x="241" y="469"/>
                  </a:lnTo>
                  <a:lnTo>
                    <a:pt x="238" y="418"/>
                  </a:lnTo>
                  <a:lnTo>
                    <a:pt x="223" y="354"/>
                  </a:lnTo>
                  <a:lnTo>
                    <a:pt x="192" y="277"/>
                  </a:lnTo>
                  <a:lnTo>
                    <a:pt x="146" y="190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7" y="34"/>
                  </a:lnTo>
                  <a:lnTo>
                    <a:pt x="77" y="75"/>
                  </a:lnTo>
                  <a:lnTo>
                    <a:pt x="125" y="133"/>
                  </a:lnTo>
                  <a:lnTo>
                    <a:pt x="175" y="206"/>
                  </a:lnTo>
                  <a:lnTo>
                    <a:pt x="225" y="295"/>
                  </a:lnTo>
                  <a:lnTo>
                    <a:pt x="268" y="399"/>
                  </a:lnTo>
                  <a:lnTo>
                    <a:pt x="302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9" name="Freeform 1075"/>
            <p:cNvSpPr>
              <a:spLocks/>
            </p:cNvSpPr>
            <p:nvPr/>
          </p:nvSpPr>
          <p:spPr bwMode="auto">
            <a:xfrm>
              <a:off x="10282362" y="4604757"/>
              <a:ext cx="123825" cy="280236"/>
            </a:xfrm>
            <a:custGeom>
              <a:avLst/>
              <a:gdLst/>
              <a:ahLst/>
              <a:cxnLst>
                <a:cxn ang="0">
                  <a:pos x="13" y="605"/>
                </a:cxn>
                <a:cxn ang="0">
                  <a:pos x="92" y="630"/>
                </a:cxn>
                <a:cxn ang="0">
                  <a:pos x="65" y="584"/>
                </a:cxn>
                <a:cxn ang="0">
                  <a:pos x="45" y="504"/>
                </a:cxn>
                <a:cxn ang="0">
                  <a:pos x="33" y="402"/>
                </a:cxn>
                <a:cxn ang="0">
                  <a:pos x="37" y="292"/>
                </a:cxn>
                <a:cxn ang="0">
                  <a:pos x="61" y="183"/>
                </a:cxn>
                <a:cxn ang="0">
                  <a:pos x="111" y="90"/>
                </a:cxn>
                <a:cxn ang="0">
                  <a:pos x="193" y="24"/>
                </a:cxn>
                <a:cxn ang="0">
                  <a:pos x="313" y="0"/>
                </a:cxn>
                <a:cxn ang="0">
                  <a:pos x="278" y="13"/>
                </a:cxn>
                <a:cxn ang="0">
                  <a:pos x="228" y="25"/>
                </a:cxn>
                <a:cxn ang="0">
                  <a:pos x="169" y="42"/>
                </a:cxn>
                <a:cxn ang="0">
                  <a:pos x="110" y="79"/>
                </a:cxn>
                <a:cxn ang="0">
                  <a:pos x="57" y="143"/>
                </a:cxn>
                <a:cxn ang="0">
                  <a:pos x="17" y="245"/>
                </a:cxn>
                <a:cxn ang="0">
                  <a:pos x="0" y="396"/>
                </a:cxn>
                <a:cxn ang="0">
                  <a:pos x="13" y="605"/>
                </a:cxn>
              </a:cxnLst>
              <a:rect l="0" t="0" r="r" b="b"/>
              <a:pathLst>
                <a:path w="313" h="630">
                  <a:moveTo>
                    <a:pt x="13" y="605"/>
                  </a:moveTo>
                  <a:lnTo>
                    <a:pt x="92" y="630"/>
                  </a:lnTo>
                  <a:lnTo>
                    <a:pt x="65" y="584"/>
                  </a:lnTo>
                  <a:lnTo>
                    <a:pt x="45" y="504"/>
                  </a:lnTo>
                  <a:lnTo>
                    <a:pt x="33" y="402"/>
                  </a:lnTo>
                  <a:lnTo>
                    <a:pt x="37" y="292"/>
                  </a:lnTo>
                  <a:lnTo>
                    <a:pt x="61" y="183"/>
                  </a:lnTo>
                  <a:lnTo>
                    <a:pt x="111" y="90"/>
                  </a:lnTo>
                  <a:lnTo>
                    <a:pt x="193" y="24"/>
                  </a:lnTo>
                  <a:lnTo>
                    <a:pt x="313" y="0"/>
                  </a:lnTo>
                  <a:lnTo>
                    <a:pt x="278" y="13"/>
                  </a:lnTo>
                  <a:lnTo>
                    <a:pt x="228" y="25"/>
                  </a:lnTo>
                  <a:lnTo>
                    <a:pt x="169" y="42"/>
                  </a:lnTo>
                  <a:lnTo>
                    <a:pt x="110" y="79"/>
                  </a:lnTo>
                  <a:lnTo>
                    <a:pt x="57" y="143"/>
                  </a:lnTo>
                  <a:lnTo>
                    <a:pt x="17" y="245"/>
                  </a:lnTo>
                  <a:lnTo>
                    <a:pt x="0" y="396"/>
                  </a:lnTo>
                  <a:lnTo>
                    <a:pt x="13" y="6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0" name="Freeform 1076"/>
            <p:cNvSpPr>
              <a:spLocks/>
            </p:cNvSpPr>
            <p:nvPr/>
          </p:nvSpPr>
          <p:spPr bwMode="auto">
            <a:xfrm>
              <a:off x="10288712" y="4706499"/>
              <a:ext cx="122238" cy="180279"/>
            </a:xfrm>
            <a:custGeom>
              <a:avLst/>
              <a:gdLst/>
              <a:ahLst/>
              <a:cxnLst>
                <a:cxn ang="0">
                  <a:pos x="23" y="403"/>
                </a:cxn>
                <a:cxn ang="0">
                  <a:pos x="0" y="394"/>
                </a:cxn>
                <a:cxn ang="0">
                  <a:pos x="10" y="363"/>
                </a:cxn>
                <a:cxn ang="0">
                  <a:pos x="16" y="284"/>
                </a:cxn>
                <a:cxn ang="0">
                  <a:pos x="26" y="184"/>
                </a:cxn>
                <a:cxn ang="0">
                  <a:pos x="45" y="89"/>
                </a:cxn>
                <a:cxn ang="0">
                  <a:pos x="75" y="23"/>
                </a:cxn>
                <a:cxn ang="0">
                  <a:pos x="127" y="13"/>
                </a:cxn>
                <a:cxn ang="0">
                  <a:pos x="203" y="84"/>
                </a:cxn>
                <a:cxn ang="0">
                  <a:pos x="310" y="264"/>
                </a:cxn>
                <a:cxn ang="0">
                  <a:pos x="292" y="223"/>
                </a:cxn>
                <a:cxn ang="0">
                  <a:pos x="261" y="155"/>
                </a:cxn>
                <a:cxn ang="0">
                  <a:pos x="217" y="79"/>
                </a:cxn>
                <a:cxn ang="0">
                  <a:pos x="170" y="20"/>
                </a:cxn>
                <a:cxn ang="0">
                  <a:pos x="121" y="0"/>
                </a:cxn>
                <a:cxn ang="0">
                  <a:pos x="78" y="42"/>
                </a:cxn>
                <a:cxn ang="0">
                  <a:pos x="43" y="169"/>
                </a:cxn>
                <a:cxn ang="0">
                  <a:pos x="23" y="403"/>
                </a:cxn>
              </a:cxnLst>
              <a:rect l="0" t="0" r="r" b="b"/>
              <a:pathLst>
                <a:path w="310" h="403">
                  <a:moveTo>
                    <a:pt x="23" y="403"/>
                  </a:moveTo>
                  <a:lnTo>
                    <a:pt x="0" y="394"/>
                  </a:lnTo>
                  <a:lnTo>
                    <a:pt x="10" y="363"/>
                  </a:lnTo>
                  <a:lnTo>
                    <a:pt x="16" y="284"/>
                  </a:lnTo>
                  <a:lnTo>
                    <a:pt x="26" y="184"/>
                  </a:lnTo>
                  <a:lnTo>
                    <a:pt x="45" y="89"/>
                  </a:lnTo>
                  <a:lnTo>
                    <a:pt x="75" y="23"/>
                  </a:lnTo>
                  <a:lnTo>
                    <a:pt x="127" y="13"/>
                  </a:lnTo>
                  <a:lnTo>
                    <a:pt x="203" y="84"/>
                  </a:lnTo>
                  <a:lnTo>
                    <a:pt x="310" y="264"/>
                  </a:lnTo>
                  <a:lnTo>
                    <a:pt x="292" y="223"/>
                  </a:lnTo>
                  <a:lnTo>
                    <a:pt x="261" y="155"/>
                  </a:lnTo>
                  <a:lnTo>
                    <a:pt x="217" y="79"/>
                  </a:lnTo>
                  <a:lnTo>
                    <a:pt x="170" y="20"/>
                  </a:lnTo>
                  <a:lnTo>
                    <a:pt x="121" y="0"/>
                  </a:lnTo>
                  <a:lnTo>
                    <a:pt x="78" y="42"/>
                  </a:lnTo>
                  <a:lnTo>
                    <a:pt x="43" y="169"/>
                  </a:lnTo>
                  <a:lnTo>
                    <a:pt x="23" y="40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1" name="Freeform 1077"/>
            <p:cNvSpPr>
              <a:spLocks/>
            </p:cNvSpPr>
            <p:nvPr/>
          </p:nvSpPr>
          <p:spPr bwMode="auto">
            <a:xfrm>
              <a:off x="10163299" y="4658306"/>
              <a:ext cx="139700" cy="230257"/>
            </a:xfrm>
            <a:custGeom>
              <a:avLst/>
              <a:gdLst/>
              <a:ahLst/>
              <a:cxnLst>
                <a:cxn ang="0">
                  <a:pos x="351" y="518"/>
                </a:cxn>
                <a:cxn ang="0">
                  <a:pos x="267" y="516"/>
                </a:cxn>
                <a:cxn ang="0">
                  <a:pos x="281" y="502"/>
                </a:cxn>
                <a:cxn ang="0">
                  <a:pos x="286" y="469"/>
                </a:cxn>
                <a:cxn ang="0">
                  <a:pos x="277" y="417"/>
                </a:cxn>
                <a:cxn ang="0">
                  <a:pos x="256" y="354"/>
                </a:cxn>
                <a:cxn ang="0">
                  <a:pos x="218" y="277"/>
                </a:cxn>
                <a:cxn ang="0">
                  <a:pos x="165" y="191"/>
                </a:cxn>
                <a:cxn ang="0">
                  <a:pos x="92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41" y="33"/>
                </a:cxn>
                <a:cxn ang="0">
                  <a:pos x="84" y="74"/>
                </a:cxn>
                <a:cxn ang="0">
                  <a:pos x="138" y="133"/>
                </a:cxn>
                <a:cxn ang="0">
                  <a:pos x="194" y="205"/>
                </a:cxn>
                <a:cxn ang="0">
                  <a:pos x="253" y="294"/>
                </a:cxn>
                <a:cxn ang="0">
                  <a:pos x="305" y="398"/>
                </a:cxn>
                <a:cxn ang="0">
                  <a:pos x="351" y="518"/>
                </a:cxn>
              </a:cxnLst>
              <a:rect l="0" t="0" r="r" b="b"/>
              <a:pathLst>
                <a:path w="351" h="518">
                  <a:moveTo>
                    <a:pt x="351" y="518"/>
                  </a:moveTo>
                  <a:lnTo>
                    <a:pt x="267" y="516"/>
                  </a:lnTo>
                  <a:lnTo>
                    <a:pt x="281" y="502"/>
                  </a:lnTo>
                  <a:lnTo>
                    <a:pt x="286" y="469"/>
                  </a:lnTo>
                  <a:lnTo>
                    <a:pt x="277" y="417"/>
                  </a:lnTo>
                  <a:lnTo>
                    <a:pt x="256" y="354"/>
                  </a:lnTo>
                  <a:lnTo>
                    <a:pt x="218" y="277"/>
                  </a:lnTo>
                  <a:lnTo>
                    <a:pt x="165" y="191"/>
                  </a:lnTo>
                  <a:lnTo>
                    <a:pt x="92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41" y="33"/>
                  </a:lnTo>
                  <a:lnTo>
                    <a:pt x="84" y="74"/>
                  </a:lnTo>
                  <a:lnTo>
                    <a:pt x="138" y="133"/>
                  </a:lnTo>
                  <a:lnTo>
                    <a:pt x="194" y="205"/>
                  </a:lnTo>
                  <a:lnTo>
                    <a:pt x="253" y="294"/>
                  </a:lnTo>
                  <a:lnTo>
                    <a:pt x="305" y="398"/>
                  </a:lnTo>
                  <a:lnTo>
                    <a:pt x="351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5" name="Freeform 1081"/>
            <p:cNvSpPr>
              <a:spLocks/>
            </p:cNvSpPr>
            <p:nvPr/>
          </p:nvSpPr>
          <p:spPr bwMode="auto">
            <a:xfrm>
              <a:off x="9977561" y="4501231"/>
              <a:ext cx="142875" cy="280236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75" y="630"/>
                </a:cxn>
                <a:cxn ang="0">
                  <a:pos x="53" y="583"/>
                </a:cxn>
                <a:cxn ang="0">
                  <a:pos x="40" y="503"/>
                </a:cxn>
                <a:cxn ang="0">
                  <a:pos x="38" y="402"/>
                </a:cxn>
                <a:cxn ang="0">
                  <a:pos x="53" y="292"/>
                </a:cxn>
                <a:cxn ang="0">
                  <a:pos x="87" y="183"/>
                </a:cxn>
                <a:cxn ang="0">
                  <a:pos x="147" y="90"/>
                </a:cxn>
                <a:cxn ang="0">
                  <a:pos x="235" y="24"/>
                </a:cxn>
                <a:cxn ang="0">
                  <a:pos x="358" y="0"/>
                </a:cxn>
                <a:cxn ang="0">
                  <a:pos x="321" y="13"/>
                </a:cxn>
                <a:cxn ang="0">
                  <a:pos x="270" y="24"/>
                </a:cxn>
                <a:cxn ang="0">
                  <a:pos x="209" y="42"/>
                </a:cxn>
                <a:cxn ang="0">
                  <a:pos x="147" y="78"/>
                </a:cxn>
                <a:cxn ang="0">
                  <a:pos x="87" y="141"/>
                </a:cxn>
                <a:cxn ang="0">
                  <a:pos x="39" y="244"/>
                </a:cxn>
                <a:cxn ang="0">
                  <a:pos x="7" y="395"/>
                </a:cxn>
                <a:cxn ang="0">
                  <a:pos x="0" y="606"/>
                </a:cxn>
              </a:cxnLst>
              <a:rect l="0" t="0" r="r" b="b"/>
              <a:pathLst>
                <a:path w="358" h="630">
                  <a:moveTo>
                    <a:pt x="0" y="606"/>
                  </a:moveTo>
                  <a:lnTo>
                    <a:pt x="75" y="630"/>
                  </a:lnTo>
                  <a:lnTo>
                    <a:pt x="53" y="583"/>
                  </a:lnTo>
                  <a:lnTo>
                    <a:pt x="40" y="503"/>
                  </a:lnTo>
                  <a:lnTo>
                    <a:pt x="38" y="402"/>
                  </a:lnTo>
                  <a:lnTo>
                    <a:pt x="53" y="292"/>
                  </a:lnTo>
                  <a:lnTo>
                    <a:pt x="87" y="183"/>
                  </a:lnTo>
                  <a:lnTo>
                    <a:pt x="147" y="90"/>
                  </a:lnTo>
                  <a:lnTo>
                    <a:pt x="235" y="24"/>
                  </a:lnTo>
                  <a:lnTo>
                    <a:pt x="358" y="0"/>
                  </a:lnTo>
                  <a:lnTo>
                    <a:pt x="321" y="13"/>
                  </a:lnTo>
                  <a:lnTo>
                    <a:pt x="270" y="24"/>
                  </a:lnTo>
                  <a:lnTo>
                    <a:pt x="209" y="42"/>
                  </a:lnTo>
                  <a:lnTo>
                    <a:pt x="147" y="78"/>
                  </a:lnTo>
                  <a:lnTo>
                    <a:pt x="87" y="141"/>
                  </a:lnTo>
                  <a:lnTo>
                    <a:pt x="39" y="244"/>
                  </a:lnTo>
                  <a:lnTo>
                    <a:pt x="7" y="395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6" name="Freeform 1082"/>
            <p:cNvSpPr>
              <a:spLocks/>
            </p:cNvSpPr>
            <p:nvPr/>
          </p:nvSpPr>
          <p:spPr bwMode="auto">
            <a:xfrm>
              <a:off x="9977561" y="4602972"/>
              <a:ext cx="128588" cy="180279"/>
            </a:xfrm>
            <a:custGeom>
              <a:avLst/>
              <a:gdLst/>
              <a:ahLst/>
              <a:cxnLst>
                <a:cxn ang="0">
                  <a:pos x="22" y="404"/>
                </a:cxn>
                <a:cxn ang="0">
                  <a:pos x="0" y="393"/>
                </a:cxn>
                <a:cxn ang="0">
                  <a:pos x="12" y="361"/>
                </a:cxn>
                <a:cxn ang="0">
                  <a:pos x="26" y="283"/>
                </a:cxn>
                <a:cxn ang="0">
                  <a:pos x="44" y="183"/>
                </a:cxn>
                <a:cxn ang="0">
                  <a:pos x="73" y="88"/>
                </a:cxn>
                <a:cxn ang="0">
                  <a:pos x="110" y="23"/>
                </a:cxn>
                <a:cxn ang="0">
                  <a:pos x="162" y="13"/>
                </a:cxn>
                <a:cxn ang="0">
                  <a:pos x="231" y="85"/>
                </a:cxn>
                <a:cxn ang="0">
                  <a:pos x="321" y="264"/>
                </a:cxn>
                <a:cxn ang="0">
                  <a:pos x="307" y="224"/>
                </a:cxn>
                <a:cxn ang="0">
                  <a:pos x="281" y="155"/>
                </a:cxn>
                <a:cxn ang="0">
                  <a:pos x="245" y="79"/>
                </a:cxn>
                <a:cxn ang="0">
                  <a:pos x="203" y="20"/>
                </a:cxn>
                <a:cxn ang="0">
                  <a:pos x="156" y="0"/>
                </a:cxn>
                <a:cxn ang="0">
                  <a:pos x="110" y="42"/>
                </a:cxn>
                <a:cxn ang="0">
                  <a:pos x="63" y="169"/>
                </a:cxn>
                <a:cxn ang="0">
                  <a:pos x="22" y="404"/>
                </a:cxn>
              </a:cxnLst>
              <a:rect l="0" t="0" r="r" b="b"/>
              <a:pathLst>
                <a:path w="321" h="404">
                  <a:moveTo>
                    <a:pt x="22" y="404"/>
                  </a:moveTo>
                  <a:lnTo>
                    <a:pt x="0" y="393"/>
                  </a:lnTo>
                  <a:lnTo>
                    <a:pt x="12" y="361"/>
                  </a:lnTo>
                  <a:lnTo>
                    <a:pt x="26" y="283"/>
                  </a:lnTo>
                  <a:lnTo>
                    <a:pt x="44" y="183"/>
                  </a:lnTo>
                  <a:lnTo>
                    <a:pt x="73" y="88"/>
                  </a:lnTo>
                  <a:lnTo>
                    <a:pt x="110" y="23"/>
                  </a:lnTo>
                  <a:lnTo>
                    <a:pt x="162" y="13"/>
                  </a:lnTo>
                  <a:lnTo>
                    <a:pt x="231" y="85"/>
                  </a:lnTo>
                  <a:lnTo>
                    <a:pt x="321" y="264"/>
                  </a:lnTo>
                  <a:lnTo>
                    <a:pt x="307" y="224"/>
                  </a:lnTo>
                  <a:lnTo>
                    <a:pt x="281" y="155"/>
                  </a:lnTo>
                  <a:lnTo>
                    <a:pt x="245" y="79"/>
                  </a:lnTo>
                  <a:lnTo>
                    <a:pt x="203" y="20"/>
                  </a:lnTo>
                  <a:lnTo>
                    <a:pt x="156" y="0"/>
                  </a:lnTo>
                  <a:lnTo>
                    <a:pt x="110" y="42"/>
                  </a:lnTo>
                  <a:lnTo>
                    <a:pt x="63" y="169"/>
                  </a:lnTo>
                  <a:lnTo>
                    <a:pt x="22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7" name="Freeform 1083"/>
            <p:cNvSpPr>
              <a:spLocks/>
            </p:cNvSpPr>
            <p:nvPr/>
          </p:nvSpPr>
          <p:spPr bwMode="auto">
            <a:xfrm>
              <a:off x="9871199" y="4554779"/>
              <a:ext cx="120650" cy="232042"/>
            </a:xfrm>
            <a:custGeom>
              <a:avLst/>
              <a:gdLst/>
              <a:ahLst/>
              <a:cxnLst>
                <a:cxn ang="0">
                  <a:pos x="302" y="519"/>
                </a:cxn>
                <a:cxn ang="0">
                  <a:pos x="218" y="515"/>
                </a:cxn>
                <a:cxn ang="0">
                  <a:pos x="234" y="501"/>
                </a:cxn>
                <a:cxn ang="0">
                  <a:pos x="241" y="468"/>
                </a:cxn>
                <a:cxn ang="0">
                  <a:pos x="238" y="417"/>
                </a:cxn>
                <a:cxn ang="0">
                  <a:pos x="223" y="354"/>
                </a:cxn>
                <a:cxn ang="0">
                  <a:pos x="192" y="277"/>
                </a:cxn>
                <a:cxn ang="0">
                  <a:pos x="147" y="190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38" y="32"/>
                </a:cxn>
                <a:cxn ang="0">
                  <a:pos x="77" y="74"/>
                </a:cxn>
                <a:cxn ang="0">
                  <a:pos x="125" y="132"/>
                </a:cxn>
                <a:cxn ang="0">
                  <a:pos x="175" y="205"/>
                </a:cxn>
                <a:cxn ang="0">
                  <a:pos x="225" y="294"/>
                </a:cxn>
                <a:cxn ang="0">
                  <a:pos x="269" y="399"/>
                </a:cxn>
                <a:cxn ang="0">
                  <a:pos x="302" y="519"/>
                </a:cxn>
              </a:cxnLst>
              <a:rect l="0" t="0" r="r" b="b"/>
              <a:pathLst>
                <a:path w="302" h="519">
                  <a:moveTo>
                    <a:pt x="302" y="519"/>
                  </a:moveTo>
                  <a:lnTo>
                    <a:pt x="218" y="515"/>
                  </a:lnTo>
                  <a:lnTo>
                    <a:pt x="234" y="501"/>
                  </a:lnTo>
                  <a:lnTo>
                    <a:pt x="241" y="468"/>
                  </a:lnTo>
                  <a:lnTo>
                    <a:pt x="238" y="417"/>
                  </a:lnTo>
                  <a:lnTo>
                    <a:pt x="223" y="354"/>
                  </a:lnTo>
                  <a:lnTo>
                    <a:pt x="192" y="277"/>
                  </a:lnTo>
                  <a:lnTo>
                    <a:pt x="147" y="190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8" y="32"/>
                  </a:lnTo>
                  <a:lnTo>
                    <a:pt x="77" y="74"/>
                  </a:lnTo>
                  <a:lnTo>
                    <a:pt x="125" y="132"/>
                  </a:lnTo>
                  <a:lnTo>
                    <a:pt x="175" y="205"/>
                  </a:lnTo>
                  <a:lnTo>
                    <a:pt x="225" y="294"/>
                  </a:lnTo>
                  <a:lnTo>
                    <a:pt x="269" y="399"/>
                  </a:lnTo>
                  <a:lnTo>
                    <a:pt x="302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1" name="Freeform 1087"/>
            <p:cNvSpPr>
              <a:spLocks/>
            </p:cNvSpPr>
            <p:nvPr/>
          </p:nvSpPr>
          <p:spPr bwMode="auto">
            <a:xfrm>
              <a:off x="9642599" y="4060351"/>
              <a:ext cx="136525" cy="280236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75" y="630"/>
                </a:cxn>
                <a:cxn ang="0">
                  <a:pos x="53" y="583"/>
                </a:cxn>
                <a:cxn ang="0">
                  <a:pos x="38" y="504"/>
                </a:cxn>
                <a:cxn ang="0">
                  <a:pos x="34" y="402"/>
                </a:cxn>
                <a:cxn ang="0">
                  <a:pos x="46" y="292"/>
                </a:cxn>
                <a:cxn ang="0">
                  <a:pos x="77" y="183"/>
                </a:cxn>
                <a:cxn ang="0">
                  <a:pos x="134" y="91"/>
                </a:cxn>
                <a:cxn ang="0">
                  <a:pos x="221" y="24"/>
                </a:cxn>
                <a:cxn ang="0">
                  <a:pos x="343" y="0"/>
                </a:cxn>
                <a:cxn ang="0">
                  <a:pos x="307" y="14"/>
                </a:cxn>
                <a:cxn ang="0">
                  <a:pos x="256" y="25"/>
                </a:cxn>
                <a:cxn ang="0">
                  <a:pos x="195" y="43"/>
                </a:cxn>
                <a:cxn ang="0">
                  <a:pos x="134" y="80"/>
                </a:cxn>
                <a:cxn ang="0">
                  <a:pos x="76" y="143"/>
                </a:cxn>
                <a:cxn ang="0">
                  <a:pos x="30" y="246"/>
                </a:cxn>
                <a:cxn ang="0">
                  <a:pos x="2" y="396"/>
                </a:cxn>
                <a:cxn ang="0">
                  <a:pos x="0" y="606"/>
                </a:cxn>
              </a:cxnLst>
              <a:rect l="0" t="0" r="r" b="b"/>
              <a:pathLst>
                <a:path w="343" h="630">
                  <a:moveTo>
                    <a:pt x="0" y="606"/>
                  </a:moveTo>
                  <a:lnTo>
                    <a:pt x="75" y="630"/>
                  </a:lnTo>
                  <a:lnTo>
                    <a:pt x="53" y="583"/>
                  </a:lnTo>
                  <a:lnTo>
                    <a:pt x="38" y="504"/>
                  </a:lnTo>
                  <a:lnTo>
                    <a:pt x="34" y="402"/>
                  </a:lnTo>
                  <a:lnTo>
                    <a:pt x="46" y="292"/>
                  </a:lnTo>
                  <a:lnTo>
                    <a:pt x="77" y="183"/>
                  </a:lnTo>
                  <a:lnTo>
                    <a:pt x="134" y="91"/>
                  </a:lnTo>
                  <a:lnTo>
                    <a:pt x="221" y="24"/>
                  </a:lnTo>
                  <a:lnTo>
                    <a:pt x="343" y="0"/>
                  </a:lnTo>
                  <a:lnTo>
                    <a:pt x="307" y="14"/>
                  </a:lnTo>
                  <a:lnTo>
                    <a:pt x="256" y="25"/>
                  </a:lnTo>
                  <a:lnTo>
                    <a:pt x="195" y="43"/>
                  </a:lnTo>
                  <a:lnTo>
                    <a:pt x="134" y="80"/>
                  </a:lnTo>
                  <a:lnTo>
                    <a:pt x="76" y="143"/>
                  </a:lnTo>
                  <a:lnTo>
                    <a:pt x="30" y="246"/>
                  </a:lnTo>
                  <a:lnTo>
                    <a:pt x="2" y="396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2" name="Freeform 1088"/>
            <p:cNvSpPr>
              <a:spLocks/>
            </p:cNvSpPr>
            <p:nvPr/>
          </p:nvSpPr>
          <p:spPr bwMode="auto">
            <a:xfrm>
              <a:off x="9642599" y="4162092"/>
              <a:ext cx="127000" cy="180279"/>
            </a:xfrm>
            <a:custGeom>
              <a:avLst/>
              <a:gdLst/>
              <a:ahLst/>
              <a:cxnLst>
                <a:cxn ang="0">
                  <a:pos x="23" y="404"/>
                </a:cxn>
                <a:cxn ang="0">
                  <a:pos x="0" y="393"/>
                </a:cxn>
                <a:cxn ang="0">
                  <a:pos x="12" y="361"/>
                </a:cxn>
                <a:cxn ang="0">
                  <a:pos x="24" y="283"/>
                </a:cxn>
                <a:cxn ang="0">
                  <a:pos x="40" y="182"/>
                </a:cxn>
                <a:cxn ang="0">
                  <a:pos x="66" y="87"/>
                </a:cxn>
                <a:cxn ang="0">
                  <a:pos x="102" y="22"/>
                </a:cxn>
                <a:cxn ang="0">
                  <a:pos x="155" y="12"/>
                </a:cxn>
                <a:cxn ang="0">
                  <a:pos x="226" y="84"/>
                </a:cxn>
                <a:cxn ang="0">
                  <a:pos x="319" y="264"/>
                </a:cxn>
                <a:cxn ang="0">
                  <a:pos x="304" y="224"/>
                </a:cxn>
                <a:cxn ang="0">
                  <a:pos x="277" y="155"/>
                </a:cxn>
                <a:cxn ang="0">
                  <a:pos x="240" y="80"/>
                </a:cxn>
                <a:cxn ang="0">
                  <a:pos x="196" y="21"/>
                </a:cxn>
                <a:cxn ang="0">
                  <a:pos x="149" y="0"/>
                </a:cxn>
                <a:cxn ang="0">
                  <a:pos x="102" y="42"/>
                </a:cxn>
                <a:cxn ang="0">
                  <a:pos x="59" y="168"/>
                </a:cxn>
                <a:cxn ang="0">
                  <a:pos x="23" y="404"/>
                </a:cxn>
              </a:cxnLst>
              <a:rect l="0" t="0" r="r" b="b"/>
              <a:pathLst>
                <a:path w="319" h="404">
                  <a:moveTo>
                    <a:pt x="23" y="404"/>
                  </a:moveTo>
                  <a:lnTo>
                    <a:pt x="0" y="393"/>
                  </a:lnTo>
                  <a:lnTo>
                    <a:pt x="12" y="361"/>
                  </a:lnTo>
                  <a:lnTo>
                    <a:pt x="24" y="283"/>
                  </a:lnTo>
                  <a:lnTo>
                    <a:pt x="40" y="182"/>
                  </a:lnTo>
                  <a:lnTo>
                    <a:pt x="66" y="87"/>
                  </a:lnTo>
                  <a:lnTo>
                    <a:pt x="102" y="22"/>
                  </a:lnTo>
                  <a:lnTo>
                    <a:pt x="155" y="12"/>
                  </a:lnTo>
                  <a:lnTo>
                    <a:pt x="226" y="84"/>
                  </a:lnTo>
                  <a:lnTo>
                    <a:pt x="319" y="264"/>
                  </a:lnTo>
                  <a:lnTo>
                    <a:pt x="304" y="224"/>
                  </a:lnTo>
                  <a:lnTo>
                    <a:pt x="277" y="155"/>
                  </a:lnTo>
                  <a:lnTo>
                    <a:pt x="240" y="80"/>
                  </a:lnTo>
                  <a:lnTo>
                    <a:pt x="196" y="21"/>
                  </a:lnTo>
                  <a:lnTo>
                    <a:pt x="149" y="0"/>
                  </a:lnTo>
                  <a:lnTo>
                    <a:pt x="102" y="42"/>
                  </a:lnTo>
                  <a:lnTo>
                    <a:pt x="59" y="168"/>
                  </a:lnTo>
                  <a:lnTo>
                    <a:pt x="23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3" name="Freeform 1089"/>
            <p:cNvSpPr>
              <a:spLocks/>
            </p:cNvSpPr>
            <p:nvPr/>
          </p:nvSpPr>
          <p:spPr bwMode="auto">
            <a:xfrm>
              <a:off x="9531474" y="4113899"/>
              <a:ext cx="125413" cy="232042"/>
            </a:xfrm>
            <a:custGeom>
              <a:avLst/>
              <a:gdLst/>
              <a:ahLst/>
              <a:cxnLst>
                <a:cxn ang="0">
                  <a:pos x="316" y="519"/>
                </a:cxn>
                <a:cxn ang="0">
                  <a:pos x="232" y="516"/>
                </a:cxn>
                <a:cxn ang="0">
                  <a:pos x="247" y="502"/>
                </a:cxn>
                <a:cxn ang="0">
                  <a:pos x="254" y="469"/>
                </a:cxn>
                <a:cxn ang="0">
                  <a:pos x="249" y="418"/>
                </a:cxn>
                <a:cxn ang="0">
                  <a:pos x="232" y="354"/>
                </a:cxn>
                <a:cxn ang="0">
                  <a:pos x="199" y="277"/>
                </a:cxn>
                <a:cxn ang="0">
                  <a:pos x="151" y="191"/>
                </a:cxn>
                <a:cxn ang="0">
                  <a:pos x="85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37" y="33"/>
                </a:cxn>
                <a:cxn ang="0">
                  <a:pos x="77" y="74"/>
                </a:cxn>
                <a:cxn ang="0">
                  <a:pos x="127" y="132"/>
                </a:cxn>
                <a:cxn ang="0">
                  <a:pos x="180" y="205"/>
                </a:cxn>
                <a:cxn ang="0">
                  <a:pos x="232" y="295"/>
                </a:cxn>
                <a:cxn ang="0">
                  <a:pos x="279" y="399"/>
                </a:cxn>
                <a:cxn ang="0">
                  <a:pos x="316" y="519"/>
                </a:cxn>
              </a:cxnLst>
              <a:rect l="0" t="0" r="r" b="b"/>
              <a:pathLst>
                <a:path w="316" h="519">
                  <a:moveTo>
                    <a:pt x="316" y="519"/>
                  </a:moveTo>
                  <a:lnTo>
                    <a:pt x="232" y="516"/>
                  </a:lnTo>
                  <a:lnTo>
                    <a:pt x="247" y="502"/>
                  </a:lnTo>
                  <a:lnTo>
                    <a:pt x="254" y="469"/>
                  </a:lnTo>
                  <a:lnTo>
                    <a:pt x="249" y="418"/>
                  </a:lnTo>
                  <a:lnTo>
                    <a:pt x="232" y="354"/>
                  </a:lnTo>
                  <a:lnTo>
                    <a:pt x="199" y="277"/>
                  </a:lnTo>
                  <a:lnTo>
                    <a:pt x="151" y="191"/>
                  </a:lnTo>
                  <a:lnTo>
                    <a:pt x="85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37" y="33"/>
                  </a:lnTo>
                  <a:lnTo>
                    <a:pt x="77" y="74"/>
                  </a:lnTo>
                  <a:lnTo>
                    <a:pt x="127" y="132"/>
                  </a:lnTo>
                  <a:lnTo>
                    <a:pt x="180" y="205"/>
                  </a:lnTo>
                  <a:lnTo>
                    <a:pt x="232" y="295"/>
                  </a:lnTo>
                  <a:lnTo>
                    <a:pt x="279" y="399"/>
                  </a:lnTo>
                  <a:lnTo>
                    <a:pt x="316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0" name="Freeform 1096"/>
            <p:cNvSpPr>
              <a:spLocks/>
            </p:cNvSpPr>
            <p:nvPr/>
          </p:nvSpPr>
          <p:spPr bwMode="auto">
            <a:xfrm>
              <a:off x="10152187" y="4456607"/>
              <a:ext cx="142875" cy="282020"/>
            </a:xfrm>
            <a:custGeom>
              <a:avLst/>
              <a:gdLst/>
              <a:ahLst/>
              <a:cxnLst>
                <a:cxn ang="0">
                  <a:pos x="0" y="603"/>
                </a:cxn>
                <a:cxn ang="0">
                  <a:pos x="75" y="630"/>
                </a:cxn>
                <a:cxn ang="0">
                  <a:pos x="53" y="583"/>
                </a:cxn>
                <a:cxn ang="0">
                  <a:pos x="40" y="503"/>
                </a:cxn>
                <a:cxn ang="0">
                  <a:pos x="38" y="402"/>
                </a:cxn>
                <a:cxn ang="0">
                  <a:pos x="53" y="292"/>
                </a:cxn>
                <a:cxn ang="0">
                  <a:pos x="87" y="183"/>
                </a:cxn>
                <a:cxn ang="0">
                  <a:pos x="147" y="90"/>
                </a:cxn>
                <a:cxn ang="0">
                  <a:pos x="235" y="24"/>
                </a:cxn>
                <a:cxn ang="0">
                  <a:pos x="359" y="0"/>
                </a:cxn>
                <a:cxn ang="0">
                  <a:pos x="321" y="13"/>
                </a:cxn>
                <a:cxn ang="0">
                  <a:pos x="270" y="24"/>
                </a:cxn>
                <a:cxn ang="0">
                  <a:pos x="209" y="42"/>
                </a:cxn>
                <a:cxn ang="0">
                  <a:pos x="147" y="78"/>
                </a:cxn>
                <a:cxn ang="0">
                  <a:pos x="87" y="141"/>
                </a:cxn>
                <a:cxn ang="0">
                  <a:pos x="39" y="244"/>
                </a:cxn>
                <a:cxn ang="0">
                  <a:pos x="8" y="394"/>
                </a:cxn>
                <a:cxn ang="0">
                  <a:pos x="0" y="603"/>
                </a:cxn>
              </a:cxnLst>
              <a:rect l="0" t="0" r="r" b="b"/>
              <a:pathLst>
                <a:path w="359" h="630">
                  <a:moveTo>
                    <a:pt x="0" y="603"/>
                  </a:moveTo>
                  <a:lnTo>
                    <a:pt x="75" y="630"/>
                  </a:lnTo>
                  <a:lnTo>
                    <a:pt x="53" y="583"/>
                  </a:lnTo>
                  <a:lnTo>
                    <a:pt x="40" y="503"/>
                  </a:lnTo>
                  <a:lnTo>
                    <a:pt x="38" y="402"/>
                  </a:lnTo>
                  <a:lnTo>
                    <a:pt x="53" y="292"/>
                  </a:lnTo>
                  <a:lnTo>
                    <a:pt x="87" y="183"/>
                  </a:lnTo>
                  <a:lnTo>
                    <a:pt x="147" y="90"/>
                  </a:lnTo>
                  <a:lnTo>
                    <a:pt x="235" y="24"/>
                  </a:lnTo>
                  <a:lnTo>
                    <a:pt x="359" y="0"/>
                  </a:lnTo>
                  <a:lnTo>
                    <a:pt x="321" y="13"/>
                  </a:lnTo>
                  <a:lnTo>
                    <a:pt x="270" y="24"/>
                  </a:lnTo>
                  <a:lnTo>
                    <a:pt x="209" y="42"/>
                  </a:lnTo>
                  <a:lnTo>
                    <a:pt x="147" y="78"/>
                  </a:lnTo>
                  <a:lnTo>
                    <a:pt x="87" y="141"/>
                  </a:lnTo>
                  <a:lnTo>
                    <a:pt x="39" y="244"/>
                  </a:lnTo>
                  <a:lnTo>
                    <a:pt x="8" y="394"/>
                  </a:lnTo>
                  <a:lnTo>
                    <a:pt x="0" y="60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2" name="Freeform 1098"/>
            <p:cNvSpPr>
              <a:spLocks/>
            </p:cNvSpPr>
            <p:nvPr/>
          </p:nvSpPr>
          <p:spPr bwMode="auto">
            <a:xfrm>
              <a:off x="10047412" y="4510156"/>
              <a:ext cx="119063" cy="232042"/>
            </a:xfrm>
            <a:custGeom>
              <a:avLst/>
              <a:gdLst/>
              <a:ahLst/>
              <a:cxnLst>
                <a:cxn ang="0">
                  <a:pos x="302" y="519"/>
                </a:cxn>
                <a:cxn ang="0">
                  <a:pos x="218" y="516"/>
                </a:cxn>
                <a:cxn ang="0">
                  <a:pos x="233" y="502"/>
                </a:cxn>
                <a:cxn ang="0">
                  <a:pos x="241" y="469"/>
                </a:cxn>
                <a:cxn ang="0">
                  <a:pos x="238" y="418"/>
                </a:cxn>
                <a:cxn ang="0">
                  <a:pos x="222" y="354"/>
                </a:cxn>
                <a:cxn ang="0">
                  <a:pos x="192" y="276"/>
                </a:cxn>
                <a:cxn ang="0">
                  <a:pos x="146" y="190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37" y="32"/>
                </a:cxn>
                <a:cxn ang="0">
                  <a:pos x="76" y="74"/>
                </a:cxn>
                <a:cxn ang="0">
                  <a:pos x="124" y="133"/>
                </a:cxn>
                <a:cxn ang="0">
                  <a:pos x="174" y="206"/>
                </a:cxn>
                <a:cxn ang="0">
                  <a:pos x="224" y="295"/>
                </a:cxn>
                <a:cxn ang="0">
                  <a:pos x="268" y="398"/>
                </a:cxn>
                <a:cxn ang="0">
                  <a:pos x="302" y="519"/>
                </a:cxn>
              </a:cxnLst>
              <a:rect l="0" t="0" r="r" b="b"/>
              <a:pathLst>
                <a:path w="302" h="519">
                  <a:moveTo>
                    <a:pt x="302" y="519"/>
                  </a:moveTo>
                  <a:lnTo>
                    <a:pt x="218" y="516"/>
                  </a:lnTo>
                  <a:lnTo>
                    <a:pt x="233" y="502"/>
                  </a:lnTo>
                  <a:lnTo>
                    <a:pt x="241" y="469"/>
                  </a:lnTo>
                  <a:lnTo>
                    <a:pt x="238" y="418"/>
                  </a:lnTo>
                  <a:lnTo>
                    <a:pt x="222" y="354"/>
                  </a:lnTo>
                  <a:lnTo>
                    <a:pt x="192" y="276"/>
                  </a:lnTo>
                  <a:lnTo>
                    <a:pt x="146" y="190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7" y="32"/>
                  </a:lnTo>
                  <a:lnTo>
                    <a:pt x="76" y="74"/>
                  </a:lnTo>
                  <a:lnTo>
                    <a:pt x="124" y="133"/>
                  </a:lnTo>
                  <a:lnTo>
                    <a:pt x="174" y="206"/>
                  </a:lnTo>
                  <a:lnTo>
                    <a:pt x="224" y="295"/>
                  </a:lnTo>
                  <a:lnTo>
                    <a:pt x="268" y="398"/>
                  </a:lnTo>
                  <a:lnTo>
                    <a:pt x="302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3" name="Freeform 1099"/>
            <p:cNvSpPr>
              <a:spLocks/>
            </p:cNvSpPr>
            <p:nvPr/>
          </p:nvSpPr>
          <p:spPr bwMode="auto">
            <a:xfrm>
              <a:off x="9756899" y="4008588"/>
              <a:ext cx="136525" cy="280236"/>
            </a:xfrm>
            <a:custGeom>
              <a:avLst/>
              <a:gdLst/>
              <a:ahLst/>
              <a:cxnLst>
                <a:cxn ang="0">
                  <a:pos x="0" y="605"/>
                </a:cxn>
                <a:cxn ang="0">
                  <a:pos x="74" y="630"/>
                </a:cxn>
                <a:cxn ang="0">
                  <a:pos x="52" y="583"/>
                </a:cxn>
                <a:cxn ang="0">
                  <a:pos x="37" y="503"/>
                </a:cxn>
                <a:cxn ang="0">
                  <a:pos x="32" y="402"/>
                </a:cxn>
                <a:cxn ang="0">
                  <a:pos x="44" y="292"/>
                </a:cxn>
                <a:cxn ang="0">
                  <a:pos x="76" y="183"/>
                </a:cxn>
                <a:cxn ang="0">
                  <a:pos x="134" y="90"/>
                </a:cxn>
                <a:cxn ang="0">
                  <a:pos x="221" y="24"/>
                </a:cxn>
                <a:cxn ang="0">
                  <a:pos x="343" y="0"/>
                </a:cxn>
                <a:cxn ang="0">
                  <a:pos x="307" y="14"/>
                </a:cxn>
                <a:cxn ang="0">
                  <a:pos x="256" y="25"/>
                </a:cxn>
                <a:cxn ang="0">
                  <a:pos x="195" y="42"/>
                </a:cxn>
                <a:cxn ang="0">
                  <a:pos x="134" y="79"/>
                </a:cxn>
                <a:cxn ang="0">
                  <a:pos x="75" y="143"/>
                </a:cxn>
                <a:cxn ang="0">
                  <a:pos x="29" y="245"/>
                </a:cxn>
                <a:cxn ang="0">
                  <a:pos x="1" y="395"/>
                </a:cxn>
                <a:cxn ang="0">
                  <a:pos x="0" y="605"/>
                </a:cxn>
              </a:cxnLst>
              <a:rect l="0" t="0" r="r" b="b"/>
              <a:pathLst>
                <a:path w="343" h="630">
                  <a:moveTo>
                    <a:pt x="0" y="605"/>
                  </a:moveTo>
                  <a:lnTo>
                    <a:pt x="74" y="630"/>
                  </a:lnTo>
                  <a:lnTo>
                    <a:pt x="52" y="583"/>
                  </a:lnTo>
                  <a:lnTo>
                    <a:pt x="37" y="503"/>
                  </a:lnTo>
                  <a:lnTo>
                    <a:pt x="32" y="402"/>
                  </a:lnTo>
                  <a:lnTo>
                    <a:pt x="44" y="292"/>
                  </a:lnTo>
                  <a:lnTo>
                    <a:pt x="76" y="183"/>
                  </a:lnTo>
                  <a:lnTo>
                    <a:pt x="134" y="90"/>
                  </a:lnTo>
                  <a:lnTo>
                    <a:pt x="221" y="24"/>
                  </a:lnTo>
                  <a:lnTo>
                    <a:pt x="343" y="0"/>
                  </a:lnTo>
                  <a:lnTo>
                    <a:pt x="307" y="14"/>
                  </a:lnTo>
                  <a:lnTo>
                    <a:pt x="256" y="25"/>
                  </a:lnTo>
                  <a:lnTo>
                    <a:pt x="195" y="42"/>
                  </a:lnTo>
                  <a:lnTo>
                    <a:pt x="134" y="79"/>
                  </a:lnTo>
                  <a:lnTo>
                    <a:pt x="75" y="143"/>
                  </a:lnTo>
                  <a:lnTo>
                    <a:pt x="29" y="245"/>
                  </a:lnTo>
                  <a:lnTo>
                    <a:pt x="1" y="395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4" name="Freeform 1100"/>
            <p:cNvSpPr>
              <a:spLocks/>
            </p:cNvSpPr>
            <p:nvPr/>
          </p:nvSpPr>
          <p:spPr bwMode="auto">
            <a:xfrm>
              <a:off x="9756895" y="4110328"/>
              <a:ext cx="127000" cy="180279"/>
            </a:xfrm>
            <a:custGeom>
              <a:avLst/>
              <a:gdLst/>
              <a:ahLst/>
              <a:cxnLst>
                <a:cxn ang="0">
                  <a:pos x="23" y="404"/>
                </a:cxn>
                <a:cxn ang="0">
                  <a:pos x="0" y="393"/>
                </a:cxn>
                <a:cxn ang="0">
                  <a:pos x="12" y="362"/>
                </a:cxn>
                <a:cxn ang="0">
                  <a:pos x="24" y="283"/>
                </a:cxn>
                <a:cxn ang="0">
                  <a:pos x="40" y="183"/>
                </a:cxn>
                <a:cxn ang="0">
                  <a:pos x="65" y="88"/>
                </a:cxn>
                <a:cxn ang="0">
                  <a:pos x="101" y="23"/>
                </a:cxn>
                <a:cxn ang="0">
                  <a:pos x="153" y="13"/>
                </a:cxn>
                <a:cxn ang="0">
                  <a:pos x="224" y="85"/>
                </a:cxn>
                <a:cxn ang="0">
                  <a:pos x="318" y="265"/>
                </a:cxn>
                <a:cxn ang="0">
                  <a:pos x="303" y="224"/>
                </a:cxn>
                <a:cxn ang="0">
                  <a:pos x="276" y="155"/>
                </a:cxn>
                <a:cxn ang="0">
                  <a:pos x="238" y="79"/>
                </a:cxn>
                <a:cxn ang="0">
                  <a:pos x="195" y="20"/>
                </a:cxn>
                <a:cxn ang="0">
                  <a:pos x="148" y="0"/>
                </a:cxn>
                <a:cxn ang="0">
                  <a:pos x="101" y="42"/>
                </a:cxn>
                <a:cxn ang="0">
                  <a:pos x="59" y="169"/>
                </a:cxn>
                <a:cxn ang="0">
                  <a:pos x="23" y="404"/>
                </a:cxn>
              </a:cxnLst>
              <a:rect l="0" t="0" r="r" b="b"/>
              <a:pathLst>
                <a:path w="318" h="404">
                  <a:moveTo>
                    <a:pt x="23" y="404"/>
                  </a:moveTo>
                  <a:lnTo>
                    <a:pt x="0" y="393"/>
                  </a:lnTo>
                  <a:lnTo>
                    <a:pt x="12" y="362"/>
                  </a:lnTo>
                  <a:lnTo>
                    <a:pt x="24" y="283"/>
                  </a:lnTo>
                  <a:lnTo>
                    <a:pt x="40" y="183"/>
                  </a:lnTo>
                  <a:lnTo>
                    <a:pt x="65" y="88"/>
                  </a:lnTo>
                  <a:lnTo>
                    <a:pt x="101" y="23"/>
                  </a:lnTo>
                  <a:lnTo>
                    <a:pt x="153" y="13"/>
                  </a:lnTo>
                  <a:lnTo>
                    <a:pt x="224" y="85"/>
                  </a:lnTo>
                  <a:lnTo>
                    <a:pt x="318" y="265"/>
                  </a:lnTo>
                  <a:lnTo>
                    <a:pt x="303" y="224"/>
                  </a:lnTo>
                  <a:lnTo>
                    <a:pt x="276" y="155"/>
                  </a:lnTo>
                  <a:lnTo>
                    <a:pt x="238" y="79"/>
                  </a:lnTo>
                  <a:lnTo>
                    <a:pt x="195" y="20"/>
                  </a:lnTo>
                  <a:lnTo>
                    <a:pt x="148" y="0"/>
                  </a:lnTo>
                  <a:lnTo>
                    <a:pt x="101" y="42"/>
                  </a:lnTo>
                  <a:lnTo>
                    <a:pt x="59" y="169"/>
                  </a:lnTo>
                  <a:lnTo>
                    <a:pt x="23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5" name="Freeform 1101"/>
            <p:cNvSpPr>
              <a:spLocks/>
            </p:cNvSpPr>
            <p:nvPr/>
          </p:nvSpPr>
          <p:spPr bwMode="auto">
            <a:xfrm>
              <a:off x="9647361" y="4062136"/>
              <a:ext cx="123825" cy="232042"/>
            </a:xfrm>
            <a:custGeom>
              <a:avLst/>
              <a:gdLst/>
              <a:ahLst/>
              <a:cxnLst>
                <a:cxn ang="0">
                  <a:pos x="315" y="518"/>
                </a:cxn>
                <a:cxn ang="0">
                  <a:pos x="230" y="514"/>
                </a:cxn>
                <a:cxn ang="0">
                  <a:pos x="245" y="500"/>
                </a:cxn>
                <a:cxn ang="0">
                  <a:pos x="252" y="468"/>
                </a:cxn>
                <a:cxn ang="0">
                  <a:pos x="247" y="417"/>
                </a:cxn>
                <a:cxn ang="0">
                  <a:pos x="231" y="354"/>
                </a:cxn>
                <a:cxn ang="0">
                  <a:pos x="198" y="277"/>
                </a:cxn>
                <a:cxn ang="0">
                  <a:pos x="150" y="191"/>
                </a:cxn>
                <a:cxn ang="0">
                  <a:pos x="85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37" y="33"/>
                </a:cxn>
                <a:cxn ang="0">
                  <a:pos x="77" y="74"/>
                </a:cxn>
                <a:cxn ang="0">
                  <a:pos x="127" y="133"/>
                </a:cxn>
                <a:cxn ang="0">
                  <a:pos x="178" y="205"/>
                </a:cxn>
                <a:cxn ang="0">
                  <a:pos x="231" y="294"/>
                </a:cxn>
                <a:cxn ang="0">
                  <a:pos x="278" y="398"/>
                </a:cxn>
                <a:cxn ang="0">
                  <a:pos x="315" y="518"/>
                </a:cxn>
              </a:cxnLst>
              <a:rect l="0" t="0" r="r" b="b"/>
              <a:pathLst>
                <a:path w="315" h="518">
                  <a:moveTo>
                    <a:pt x="315" y="518"/>
                  </a:moveTo>
                  <a:lnTo>
                    <a:pt x="230" y="514"/>
                  </a:lnTo>
                  <a:lnTo>
                    <a:pt x="245" y="500"/>
                  </a:lnTo>
                  <a:lnTo>
                    <a:pt x="252" y="468"/>
                  </a:lnTo>
                  <a:lnTo>
                    <a:pt x="247" y="417"/>
                  </a:lnTo>
                  <a:lnTo>
                    <a:pt x="231" y="354"/>
                  </a:lnTo>
                  <a:lnTo>
                    <a:pt x="198" y="277"/>
                  </a:lnTo>
                  <a:lnTo>
                    <a:pt x="150" y="191"/>
                  </a:lnTo>
                  <a:lnTo>
                    <a:pt x="85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7" y="33"/>
                  </a:lnTo>
                  <a:lnTo>
                    <a:pt x="77" y="74"/>
                  </a:lnTo>
                  <a:lnTo>
                    <a:pt x="127" y="133"/>
                  </a:lnTo>
                  <a:lnTo>
                    <a:pt x="178" y="205"/>
                  </a:lnTo>
                  <a:lnTo>
                    <a:pt x="231" y="294"/>
                  </a:lnTo>
                  <a:lnTo>
                    <a:pt x="278" y="398"/>
                  </a:lnTo>
                  <a:lnTo>
                    <a:pt x="315" y="5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6" name="Freeform 1102"/>
            <p:cNvSpPr>
              <a:spLocks/>
            </p:cNvSpPr>
            <p:nvPr/>
          </p:nvSpPr>
          <p:spPr bwMode="auto">
            <a:xfrm>
              <a:off x="10177587" y="4099620"/>
              <a:ext cx="123825" cy="280236"/>
            </a:xfrm>
            <a:custGeom>
              <a:avLst/>
              <a:gdLst/>
              <a:ahLst/>
              <a:cxnLst>
                <a:cxn ang="0">
                  <a:pos x="12" y="605"/>
                </a:cxn>
                <a:cxn ang="0">
                  <a:pos x="90" y="630"/>
                </a:cxn>
                <a:cxn ang="0">
                  <a:pos x="64" y="583"/>
                </a:cxn>
                <a:cxn ang="0">
                  <a:pos x="44" y="503"/>
                </a:cxn>
                <a:cxn ang="0">
                  <a:pos x="32" y="402"/>
                </a:cxn>
                <a:cxn ang="0">
                  <a:pos x="36" y="292"/>
                </a:cxn>
                <a:cxn ang="0">
                  <a:pos x="60" y="183"/>
                </a:cxn>
                <a:cxn ang="0">
                  <a:pos x="110" y="90"/>
                </a:cxn>
                <a:cxn ang="0">
                  <a:pos x="192" y="24"/>
                </a:cxn>
                <a:cxn ang="0">
                  <a:pos x="313" y="0"/>
                </a:cxn>
                <a:cxn ang="0">
                  <a:pos x="278" y="14"/>
                </a:cxn>
                <a:cxn ang="0">
                  <a:pos x="227" y="25"/>
                </a:cxn>
                <a:cxn ang="0">
                  <a:pos x="168" y="42"/>
                </a:cxn>
                <a:cxn ang="0">
                  <a:pos x="109" y="79"/>
                </a:cxn>
                <a:cxn ang="0">
                  <a:pos x="56" y="141"/>
                </a:cxn>
                <a:cxn ang="0">
                  <a:pos x="17" y="244"/>
                </a:cxn>
                <a:cxn ang="0">
                  <a:pos x="0" y="394"/>
                </a:cxn>
                <a:cxn ang="0">
                  <a:pos x="12" y="605"/>
                </a:cxn>
              </a:cxnLst>
              <a:rect l="0" t="0" r="r" b="b"/>
              <a:pathLst>
                <a:path w="313" h="630">
                  <a:moveTo>
                    <a:pt x="12" y="605"/>
                  </a:moveTo>
                  <a:lnTo>
                    <a:pt x="90" y="630"/>
                  </a:lnTo>
                  <a:lnTo>
                    <a:pt x="64" y="583"/>
                  </a:lnTo>
                  <a:lnTo>
                    <a:pt x="44" y="503"/>
                  </a:lnTo>
                  <a:lnTo>
                    <a:pt x="32" y="402"/>
                  </a:lnTo>
                  <a:lnTo>
                    <a:pt x="36" y="292"/>
                  </a:lnTo>
                  <a:lnTo>
                    <a:pt x="60" y="183"/>
                  </a:lnTo>
                  <a:lnTo>
                    <a:pt x="110" y="90"/>
                  </a:lnTo>
                  <a:lnTo>
                    <a:pt x="192" y="24"/>
                  </a:lnTo>
                  <a:lnTo>
                    <a:pt x="313" y="0"/>
                  </a:lnTo>
                  <a:lnTo>
                    <a:pt x="278" y="14"/>
                  </a:lnTo>
                  <a:lnTo>
                    <a:pt x="227" y="25"/>
                  </a:lnTo>
                  <a:lnTo>
                    <a:pt x="168" y="42"/>
                  </a:lnTo>
                  <a:lnTo>
                    <a:pt x="109" y="79"/>
                  </a:lnTo>
                  <a:lnTo>
                    <a:pt x="56" y="141"/>
                  </a:lnTo>
                  <a:lnTo>
                    <a:pt x="17" y="244"/>
                  </a:lnTo>
                  <a:lnTo>
                    <a:pt x="0" y="394"/>
                  </a:lnTo>
                  <a:lnTo>
                    <a:pt x="12" y="60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7" name="Freeform 1103"/>
            <p:cNvSpPr>
              <a:spLocks/>
            </p:cNvSpPr>
            <p:nvPr/>
          </p:nvSpPr>
          <p:spPr bwMode="auto">
            <a:xfrm>
              <a:off x="10182349" y="4201361"/>
              <a:ext cx="123825" cy="180279"/>
            </a:xfrm>
            <a:custGeom>
              <a:avLst/>
              <a:gdLst/>
              <a:ahLst/>
              <a:cxnLst>
                <a:cxn ang="0">
                  <a:pos x="23" y="404"/>
                </a:cxn>
                <a:cxn ang="0">
                  <a:pos x="0" y="393"/>
                </a:cxn>
                <a:cxn ang="0">
                  <a:pos x="9" y="361"/>
                </a:cxn>
                <a:cxn ang="0">
                  <a:pos x="17" y="283"/>
                </a:cxn>
                <a:cxn ang="0">
                  <a:pos x="25" y="183"/>
                </a:cxn>
                <a:cxn ang="0">
                  <a:pos x="44" y="88"/>
                </a:cxn>
                <a:cxn ang="0">
                  <a:pos x="74" y="22"/>
                </a:cxn>
                <a:cxn ang="0">
                  <a:pos x="126" y="13"/>
                </a:cxn>
                <a:cxn ang="0">
                  <a:pos x="202" y="85"/>
                </a:cxn>
                <a:cxn ang="0">
                  <a:pos x="310" y="264"/>
                </a:cxn>
                <a:cxn ang="0">
                  <a:pos x="291" y="224"/>
                </a:cxn>
                <a:cxn ang="0">
                  <a:pos x="260" y="154"/>
                </a:cxn>
                <a:cxn ang="0">
                  <a:pos x="216" y="79"/>
                </a:cxn>
                <a:cxn ang="0">
                  <a:pos x="169" y="20"/>
                </a:cxn>
                <a:cxn ang="0">
                  <a:pos x="120" y="0"/>
                </a:cxn>
                <a:cxn ang="0">
                  <a:pos x="76" y="42"/>
                </a:cxn>
                <a:cxn ang="0">
                  <a:pos x="43" y="168"/>
                </a:cxn>
                <a:cxn ang="0">
                  <a:pos x="23" y="404"/>
                </a:cxn>
              </a:cxnLst>
              <a:rect l="0" t="0" r="r" b="b"/>
              <a:pathLst>
                <a:path w="310" h="404">
                  <a:moveTo>
                    <a:pt x="23" y="404"/>
                  </a:moveTo>
                  <a:lnTo>
                    <a:pt x="0" y="393"/>
                  </a:lnTo>
                  <a:lnTo>
                    <a:pt x="9" y="361"/>
                  </a:lnTo>
                  <a:lnTo>
                    <a:pt x="17" y="283"/>
                  </a:lnTo>
                  <a:lnTo>
                    <a:pt x="25" y="183"/>
                  </a:lnTo>
                  <a:lnTo>
                    <a:pt x="44" y="88"/>
                  </a:lnTo>
                  <a:lnTo>
                    <a:pt x="74" y="22"/>
                  </a:lnTo>
                  <a:lnTo>
                    <a:pt x="126" y="13"/>
                  </a:lnTo>
                  <a:lnTo>
                    <a:pt x="202" y="85"/>
                  </a:lnTo>
                  <a:lnTo>
                    <a:pt x="310" y="264"/>
                  </a:lnTo>
                  <a:lnTo>
                    <a:pt x="291" y="224"/>
                  </a:lnTo>
                  <a:lnTo>
                    <a:pt x="260" y="154"/>
                  </a:lnTo>
                  <a:lnTo>
                    <a:pt x="216" y="79"/>
                  </a:lnTo>
                  <a:lnTo>
                    <a:pt x="169" y="20"/>
                  </a:lnTo>
                  <a:lnTo>
                    <a:pt x="120" y="0"/>
                  </a:lnTo>
                  <a:lnTo>
                    <a:pt x="76" y="42"/>
                  </a:lnTo>
                  <a:lnTo>
                    <a:pt x="43" y="168"/>
                  </a:lnTo>
                  <a:lnTo>
                    <a:pt x="23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8" name="Freeform 1104"/>
            <p:cNvSpPr>
              <a:spLocks/>
            </p:cNvSpPr>
            <p:nvPr/>
          </p:nvSpPr>
          <p:spPr bwMode="auto">
            <a:xfrm>
              <a:off x="10056937" y="4153168"/>
              <a:ext cx="139700" cy="232042"/>
            </a:xfrm>
            <a:custGeom>
              <a:avLst/>
              <a:gdLst/>
              <a:ahLst/>
              <a:cxnLst>
                <a:cxn ang="0">
                  <a:pos x="352" y="517"/>
                </a:cxn>
                <a:cxn ang="0">
                  <a:pos x="268" y="514"/>
                </a:cxn>
                <a:cxn ang="0">
                  <a:pos x="282" y="500"/>
                </a:cxn>
                <a:cxn ang="0">
                  <a:pos x="288" y="468"/>
                </a:cxn>
                <a:cxn ang="0">
                  <a:pos x="279" y="417"/>
                </a:cxn>
                <a:cxn ang="0">
                  <a:pos x="257" y="354"/>
                </a:cxn>
                <a:cxn ang="0">
                  <a:pos x="219" y="276"/>
                </a:cxn>
                <a:cxn ang="0">
                  <a:pos x="165" y="190"/>
                </a:cxn>
                <a:cxn ang="0">
                  <a:pos x="92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40" y="32"/>
                </a:cxn>
                <a:cxn ang="0">
                  <a:pos x="84" y="74"/>
                </a:cxn>
                <a:cxn ang="0">
                  <a:pos x="137" y="132"/>
                </a:cxn>
                <a:cxn ang="0">
                  <a:pos x="195" y="203"/>
                </a:cxn>
                <a:cxn ang="0">
                  <a:pos x="253" y="293"/>
                </a:cxn>
                <a:cxn ang="0">
                  <a:pos x="306" y="397"/>
                </a:cxn>
                <a:cxn ang="0">
                  <a:pos x="352" y="517"/>
                </a:cxn>
              </a:cxnLst>
              <a:rect l="0" t="0" r="r" b="b"/>
              <a:pathLst>
                <a:path w="352" h="517">
                  <a:moveTo>
                    <a:pt x="352" y="517"/>
                  </a:moveTo>
                  <a:lnTo>
                    <a:pt x="268" y="514"/>
                  </a:lnTo>
                  <a:lnTo>
                    <a:pt x="282" y="500"/>
                  </a:lnTo>
                  <a:lnTo>
                    <a:pt x="288" y="468"/>
                  </a:lnTo>
                  <a:lnTo>
                    <a:pt x="279" y="417"/>
                  </a:lnTo>
                  <a:lnTo>
                    <a:pt x="257" y="354"/>
                  </a:lnTo>
                  <a:lnTo>
                    <a:pt x="219" y="276"/>
                  </a:lnTo>
                  <a:lnTo>
                    <a:pt x="165" y="190"/>
                  </a:lnTo>
                  <a:lnTo>
                    <a:pt x="92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40" y="32"/>
                  </a:lnTo>
                  <a:lnTo>
                    <a:pt x="84" y="74"/>
                  </a:lnTo>
                  <a:lnTo>
                    <a:pt x="137" y="132"/>
                  </a:lnTo>
                  <a:lnTo>
                    <a:pt x="195" y="203"/>
                  </a:lnTo>
                  <a:lnTo>
                    <a:pt x="253" y="293"/>
                  </a:lnTo>
                  <a:lnTo>
                    <a:pt x="306" y="397"/>
                  </a:lnTo>
                  <a:lnTo>
                    <a:pt x="352" y="5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2" name="Freeform 1108"/>
            <p:cNvSpPr>
              <a:spLocks/>
            </p:cNvSpPr>
            <p:nvPr/>
          </p:nvSpPr>
          <p:spPr bwMode="auto">
            <a:xfrm>
              <a:off x="10091862" y="4381640"/>
              <a:ext cx="142875" cy="282020"/>
            </a:xfrm>
            <a:custGeom>
              <a:avLst/>
              <a:gdLst/>
              <a:ahLst/>
              <a:cxnLst>
                <a:cxn ang="0">
                  <a:pos x="0" y="604"/>
                </a:cxn>
                <a:cxn ang="0">
                  <a:pos x="75" y="630"/>
                </a:cxn>
                <a:cxn ang="0">
                  <a:pos x="54" y="583"/>
                </a:cxn>
                <a:cxn ang="0">
                  <a:pos x="41" y="503"/>
                </a:cxn>
                <a:cxn ang="0">
                  <a:pos x="38" y="401"/>
                </a:cxn>
                <a:cxn ang="0">
                  <a:pos x="54" y="291"/>
                </a:cxn>
                <a:cxn ang="0">
                  <a:pos x="87" y="182"/>
                </a:cxn>
                <a:cxn ang="0">
                  <a:pos x="147" y="89"/>
                </a:cxn>
                <a:cxn ang="0">
                  <a:pos x="236" y="24"/>
                </a:cxn>
                <a:cxn ang="0">
                  <a:pos x="359" y="0"/>
                </a:cxn>
                <a:cxn ang="0">
                  <a:pos x="322" y="13"/>
                </a:cxn>
                <a:cxn ang="0">
                  <a:pos x="271" y="24"/>
                </a:cxn>
                <a:cxn ang="0">
                  <a:pos x="210" y="41"/>
                </a:cxn>
                <a:cxn ang="0">
                  <a:pos x="147" y="78"/>
                </a:cxn>
                <a:cxn ang="0">
                  <a:pos x="87" y="142"/>
                </a:cxn>
                <a:cxn ang="0">
                  <a:pos x="40" y="244"/>
                </a:cxn>
                <a:cxn ang="0">
                  <a:pos x="8" y="394"/>
                </a:cxn>
                <a:cxn ang="0">
                  <a:pos x="0" y="604"/>
                </a:cxn>
              </a:cxnLst>
              <a:rect l="0" t="0" r="r" b="b"/>
              <a:pathLst>
                <a:path w="359" h="630">
                  <a:moveTo>
                    <a:pt x="0" y="604"/>
                  </a:moveTo>
                  <a:lnTo>
                    <a:pt x="75" y="630"/>
                  </a:lnTo>
                  <a:lnTo>
                    <a:pt x="54" y="583"/>
                  </a:lnTo>
                  <a:lnTo>
                    <a:pt x="41" y="503"/>
                  </a:lnTo>
                  <a:lnTo>
                    <a:pt x="38" y="401"/>
                  </a:lnTo>
                  <a:lnTo>
                    <a:pt x="54" y="291"/>
                  </a:lnTo>
                  <a:lnTo>
                    <a:pt x="87" y="182"/>
                  </a:lnTo>
                  <a:lnTo>
                    <a:pt x="147" y="89"/>
                  </a:lnTo>
                  <a:lnTo>
                    <a:pt x="236" y="24"/>
                  </a:lnTo>
                  <a:lnTo>
                    <a:pt x="359" y="0"/>
                  </a:lnTo>
                  <a:lnTo>
                    <a:pt x="322" y="13"/>
                  </a:lnTo>
                  <a:lnTo>
                    <a:pt x="271" y="24"/>
                  </a:lnTo>
                  <a:lnTo>
                    <a:pt x="210" y="41"/>
                  </a:lnTo>
                  <a:lnTo>
                    <a:pt x="147" y="78"/>
                  </a:lnTo>
                  <a:lnTo>
                    <a:pt x="87" y="142"/>
                  </a:lnTo>
                  <a:lnTo>
                    <a:pt x="40" y="244"/>
                  </a:lnTo>
                  <a:lnTo>
                    <a:pt x="8" y="394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3" name="Freeform 1109"/>
            <p:cNvSpPr>
              <a:spLocks/>
            </p:cNvSpPr>
            <p:nvPr/>
          </p:nvSpPr>
          <p:spPr bwMode="auto">
            <a:xfrm>
              <a:off x="10091862" y="4483382"/>
              <a:ext cx="127000" cy="180279"/>
            </a:xfrm>
            <a:custGeom>
              <a:avLst/>
              <a:gdLst/>
              <a:ahLst/>
              <a:cxnLst>
                <a:cxn ang="0">
                  <a:pos x="23" y="403"/>
                </a:cxn>
                <a:cxn ang="0">
                  <a:pos x="0" y="394"/>
                </a:cxn>
                <a:cxn ang="0">
                  <a:pos x="12" y="363"/>
                </a:cxn>
                <a:cxn ang="0">
                  <a:pos x="27" y="284"/>
                </a:cxn>
                <a:cxn ang="0">
                  <a:pos x="46" y="184"/>
                </a:cxn>
                <a:cxn ang="0">
                  <a:pos x="74" y="89"/>
                </a:cxn>
                <a:cxn ang="0">
                  <a:pos x="111" y="23"/>
                </a:cxn>
                <a:cxn ang="0">
                  <a:pos x="164" y="14"/>
                </a:cxn>
                <a:cxn ang="0">
                  <a:pos x="232" y="86"/>
                </a:cxn>
                <a:cxn ang="0">
                  <a:pos x="323" y="266"/>
                </a:cxn>
                <a:cxn ang="0">
                  <a:pos x="309" y="225"/>
                </a:cxn>
                <a:cxn ang="0">
                  <a:pos x="284" y="156"/>
                </a:cxn>
                <a:cxn ang="0">
                  <a:pos x="248" y="79"/>
                </a:cxn>
                <a:cxn ang="0">
                  <a:pos x="206" y="20"/>
                </a:cxn>
                <a:cxn ang="0">
                  <a:pos x="158" y="0"/>
                </a:cxn>
                <a:cxn ang="0">
                  <a:pos x="111" y="42"/>
                </a:cxn>
                <a:cxn ang="0">
                  <a:pos x="64" y="169"/>
                </a:cxn>
                <a:cxn ang="0">
                  <a:pos x="23" y="403"/>
                </a:cxn>
              </a:cxnLst>
              <a:rect l="0" t="0" r="r" b="b"/>
              <a:pathLst>
                <a:path w="323" h="403">
                  <a:moveTo>
                    <a:pt x="23" y="403"/>
                  </a:moveTo>
                  <a:lnTo>
                    <a:pt x="0" y="394"/>
                  </a:lnTo>
                  <a:lnTo>
                    <a:pt x="12" y="363"/>
                  </a:lnTo>
                  <a:lnTo>
                    <a:pt x="27" y="284"/>
                  </a:lnTo>
                  <a:lnTo>
                    <a:pt x="46" y="184"/>
                  </a:lnTo>
                  <a:lnTo>
                    <a:pt x="74" y="89"/>
                  </a:lnTo>
                  <a:lnTo>
                    <a:pt x="111" y="23"/>
                  </a:lnTo>
                  <a:lnTo>
                    <a:pt x="164" y="14"/>
                  </a:lnTo>
                  <a:lnTo>
                    <a:pt x="232" y="86"/>
                  </a:lnTo>
                  <a:lnTo>
                    <a:pt x="323" y="266"/>
                  </a:lnTo>
                  <a:lnTo>
                    <a:pt x="309" y="225"/>
                  </a:lnTo>
                  <a:lnTo>
                    <a:pt x="284" y="156"/>
                  </a:lnTo>
                  <a:lnTo>
                    <a:pt x="248" y="79"/>
                  </a:lnTo>
                  <a:lnTo>
                    <a:pt x="206" y="20"/>
                  </a:lnTo>
                  <a:lnTo>
                    <a:pt x="158" y="0"/>
                  </a:lnTo>
                  <a:lnTo>
                    <a:pt x="111" y="42"/>
                  </a:lnTo>
                  <a:lnTo>
                    <a:pt x="64" y="169"/>
                  </a:lnTo>
                  <a:lnTo>
                    <a:pt x="23" y="40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4" name="Freeform 1110"/>
            <p:cNvSpPr>
              <a:spLocks/>
            </p:cNvSpPr>
            <p:nvPr/>
          </p:nvSpPr>
          <p:spPr bwMode="auto">
            <a:xfrm>
              <a:off x="9985499" y="4435188"/>
              <a:ext cx="120650" cy="232042"/>
            </a:xfrm>
            <a:custGeom>
              <a:avLst/>
              <a:gdLst/>
              <a:ahLst/>
              <a:cxnLst>
                <a:cxn ang="0">
                  <a:pos x="302" y="519"/>
                </a:cxn>
                <a:cxn ang="0">
                  <a:pos x="218" y="516"/>
                </a:cxn>
                <a:cxn ang="0">
                  <a:pos x="233" y="502"/>
                </a:cxn>
                <a:cxn ang="0">
                  <a:pos x="241" y="470"/>
                </a:cxn>
                <a:cxn ang="0">
                  <a:pos x="238" y="418"/>
                </a:cxn>
                <a:cxn ang="0">
                  <a:pos x="223" y="354"/>
                </a:cxn>
                <a:cxn ang="0">
                  <a:pos x="192" y="277"/>
                </a:cxn>
                <a:cxn ang="0">
                  <a:pos x="146" y="191"/>
                </a:cxn>
                <a:cxn ang="0">
                  <a:pos x="83" y="97"/>
                </a:cxn>
                <a:cxn ang="0">
                  <a:pos x="0" y="0"/>
                </a:cxn>
                <a:cxn ang="0">
                  <a:pos x="10" y="7"/>
                </a:cxn>
                <a:cxn ang="0">
                  <a:pos x="37" y="33"/>
                </a:cxn>
                <a:cxn ang="0">
                  <a:pos x="77" y="74"/>
                </a:cxn>
                <a:cxn ang="0">
                  <a:pos x="124" y="133"/>
                </a:cxn>
                <a:cxn ang="0">
                  <a:pos x="175" y="205"/>
                </a:cxn>
                <a:cxn ang="0">
                  <a:pos x="225" y="294"/>
                </a:cxn>
                <a:cxn ang="0">
                  <a:pos x="268" y="399"/>
                </a:cxn>
                <a:cxn ang="0">
                  <a:pos x="302" y="519"/>
                </a:cxn>
              </a:cxnLst>
              <a:rect l="0" t="0" r="r" b="b"/>
              <a:pathLst>
                <a:path w="302" h="519">
                  <a:moveTo>
                    <a:pt x="302" y="519"/>
                  </a:moveTo>
                  <a:lnTo>
                    <a:pt x="218" y="516"/>
                  </a:lnTo>
                  <a:lnTo>
                    <a:pt x="233" y="502"/>
                  </a:lnTo>
                  <a:lnTo>
                    <a:pt x="241" y="470"/>
                  </a:lnTo>
                  <a:lnTo>
                    <a:pt x="238" y="418"/>
                  </a:lnTo>
                  <a:lnTo>
                    <a:pt x="223" y="354"/>
                  </a:lnTo>
                  <a:lnTo>
                    <a:pt x="192" y="277"/>
                  </a:lnTo>
                  <a:lnTo>
                    <a:pt x="146" y="191"/>
                  </a:lnTo>
                  <a:lnTo>
                    <a:pt x="83" y="97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7" y="33"/>
                  </a:lnTo>
                  <a:lnTo>
                    <a:pt x="77" y="74"/>
                  </a:lnTo>
                  <a:lnTo>
                    <a:pt x="124" y="133"/>
                  </a:lnTo>
                  <a:lnTo>
                    <a:pt x="175" y="205"/>
                  </a:lnTo>
                  <a:lnTo>
                    <a:pt x="225" y="294"/>
                  </a:lnTo>
                  <a:lnTo>
                    <a:pt x="268" y="399"/>
                  </a:lnTo>
                  <a:lnTo>
                    <a:pt x="302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5" name="Freeform 1111"/>
            <p:cNvSpPr>
              <a:spLocks/>
            </p:cNvSpPr>
            <p:nvPr/>
          </p:nvSpPr>
          <p:spPr bwMode="auto">
            <a:xfrm>
              <a:off x="10495087" y="4196006"/>
              <a:ext cx="123825" cy="280236"/>
            </a:xfrm>
            <a:custGeom>
              <a:avLst/>
              <a:gdLst/>
              <a:ahLst/>
              <a:cxnLst>
                <a:cxn ang="0">
                  <a:pos x="13" y="606"/>
                </a:cxn>
                <a:cxn ang="0">
                  <a:pos x="89" y="630"/>
                </a:cxn>
                <a:cxn ang="0">
                  <a:pos x="63" y="584"/>
                </a:cxn>
                <a:cxn ang="0">
                  <a:pos x="43" y="504"/>
                </a:cxn>
                <a:cxn ang="0">
                  <a:pos x="32" y="403"/>
                </a:cxn>
                <a:cxn ang="0">
                  <a:pos x="36" y="293"/>
                </a:cxn>
                <a:cxn ang="0">
                  <a:pos x="60" y="184"/>
                </a:cxn>
                <a:cxn ang="0">
                  <a:pos x="110" y="91"/>
                </a:cxn>
                <a:cxn ang="0">
                  <a:pos x="192" y="24"/>
                </a:cxn>
                <a:cxn ang="0">
                  <a:pos x="313" y="0"/>
                </a:cxn>
                <a:cxn ang="0">
                  <a:pos x="278" y="14"/>
                </a:cxn>
                <a:cxn ang="0">
                  <a:pos x="227" y="24"/>
                </a:cxn>
                <a:cxn ang="0">
                  <a:pos x="168" y="43"/>
                </a:cxn>
                <a:cxn ang="0">
                  <a:pos x="109" y="79"/>
                </a:cxn>
                <a:cxn ang="0">
                  <a:pos x="56" y="142"/>
                </a:cxn>
                <a:cxn ang="0">
                  <a:pos x="18" y="245"/>
                </a:cxn>
                <a:cxn ang="0">
                  <a:pos x="0" y="396"/>
                </a:cxn>
                <a:cxn ang="0">
                  <a:pos x="13" y="606"/>
                </a:cxn>
              </a:cxnLst>
              <a:rect l="0" t="0" r="r" b="b"/>
              <a:pathLst>
                <a:path w="313" h="630">
                  <a:moveTo>
                    <a:pt x="13" y="606"/>
                  </a:moveTo>
                  <a:lnTo>
                    <a:pt x="89" y="630"/>
                  </a:lnTo>
                  <a:lnTo>
                    <a:pt x="63" y="584"/>
                  </a:lnTo>
                  <a:lnTo>
                    <a:pt x="43" y="504"/>
                  </a:lnTo>
                  <a:lnTo>
                    <a:pt x="32" y="403"/>
                  </a:lnTo>
                  <a:lnTo>
                    <a:pt x="36" y="293"/>
                  </a:lnTo>
                  <a:lnTo>
                    <a:pt x="60" y="184"/>
                  </a:lnTo>
                  <a:lnTo>
                    <a:pt x="110" y="91"/>
                  </a:lnTo>
                  <a:lnTo>
                    <a:pt x="192" y="24"/>
                  </a:lnTo>
                  <a:lnTo>
                    <a:pt x="313" y="0"/>
                  </a:lnTo>
                  <a:lnTo>
                    <a:pt x="278" y="14"/>
                  </a:lnTo>
                  <a:lnTo>
                    <a:pt x="227" y="24"/>
                  </a:lnTo>
                  <a:lnTo>
                    <a:pt x="168" y="43"/>
                  </a:lnTo>
                  <a:lnTo>
                    <a:pt x="109" y="79"/>
                  </a:lnTo>
                  <a:lnTo>
                    <a:pt x="56" y="142"/>
                  </a:lnTo>
                  <a:lnTo>
                    <a:pt x="18" y="245"/>
                  </a:lnTo>
                  <a:lnTo>
                    <a:pt x="0" y="396"/>
                  </a:lnTo>
                  <a:lnTo>
                    <a:pt x="13" y="60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6" name="Freeform 1112"/>
            <p:cNvSpPr>
              <a:spLocks/>
            </p:cNvSpPr>
            <p:nvPr/>
          </p:nvSpPr>
          <p:spPr bwMode="auto">
            <a:xfrm>
              <a:off x="10499849" y="4297748"/>
              <a:ext cx="123825" cy="180279"/>
            </a:xfrm>
            <a:custGeom>
              <a:avLst/>
              <a:gdLst/>
              <a:ahLst/>
              <a:cxnLst>
                <a:cxn ang="0">
                  <a:pos x="24" y="404"/>
                </a:cxn>
                <a:cxn ang="0">
                  <a:pos x="0" y="393"/>
                </a:cxn>
                <a:cxn ang="0">
                  <a:pos x="10" y="361"/>
                </a:cxn>
                <a:cxn ang="0">
                  <a:pos x="17" y="283"/>
                </a:cxn>
                <a:cxn ang="0">
                  <a:pos x="26" y="182"/>
                </a:cxn>
                <a:cxn ang="0">
                  <a:pos x="45" y="88"/>
                </a:cxn>
                <a:cxn ang="0">
                  <a:pos x="76" y="22"/>
                </a:cxn>
                <a:cxn ang="0">
                  <a:pos x="128" y="12"/>
                </a:cxn>
                <a:cxn ang="0">
                  <a:pos x="204" y="84"/>
                </a:cxn>
                <a:cxn ang="0">
                  <a:pos x="311" y="264"/>
                </a:cxn>
                <a:cxn ang="0">
                  <a:pos x="292" y="224"/>
                </a:cxn>
                <a:cxn ang="0">
                  <a:pos x="261" y="155"/>
                </a:cxn>
                <a:cxn ang="0">
                  <a:pos x="217" y="80"/>
                </a:cxn>
                <a:cxn ang="0">
                  <a:pos x="170" y="21"/>
                </a:cxn>
                <a:cxn ang="0">
                  <a:pos x="121" y="0"/>
                </a:cxn>
                <a:cxn ang="0">
                  <a:pos x="78" y="42"/>
                </a:cxn>
                <a:cxn ang="0">
                  <a:pos x="44" y="168"/>
                </a:cxn>
                <a:cxn ang="0">
                  <a:pos x="24" y="404"/>
                </a:cxn>
              </a:cxnLst>
              <a:rect l="0" t="0" r="r" b="b"/>
              <a:pathLst>
                <a:path w="311" h="404">
                  <a:moveTo>
                    <a:pt x="24" y="404"/>
                  </a:moveTo>
                  <a:lnTo>
                    <a:pt x="0" y="393"/>
                  </a:lnTo>
                  <a:lnTo>
                    <a:pt x="10" y="361"/>
                  </a:lnTo>
                  <a:lnTo>
                    <a:pt x="17" y="283"/>
                  </a:lnTo>
                  <a:lnTo>
                    <a:pt x="26" y="182"/>
                  </a:lnTo>
                  <a:lnTo>
                    <a:pt x="45" y="88"/>
                  </a:lnTo>
                  <a:lnTo>
                    <a:pt x="76" y="22"/>
                  </a:lnTo>
                  <a:lnTo>
                    <a:pt x="128" y="12"/>
                  </a:lnTo>
                  <a:lnTo>
                    <a:pt x="204" y="84"/>
                  </a:lnTo>
                  <a:lnTo>
                    <a:pt x="311" y="264"/>
                  </a:lnTo>
                  <a:lnTo>
                    <a:pt x="292" y="224"/>
                  </a:lnTo>
                  <a:lnTo>
                    <a:pt x="261" y="155"/>
                  </a:lnTo>
                  <a:lnTo>
                    <a:pt x="217" y="80"/>
                  </a:lnTo>
                  <a:lnTo>
                    <a:pt x="170" y="21"/>
                  </a:lnTo>
                  <a:lnTo>
                    <a:pt x="121" y="0"/>
                  </a:lnTo>
                  <a:lnTo>
                    <a:pt x="78" y="42"/>
                  </a:lnTo>
                  <a:lnTo>
                    <a:pt x="44" y="168"/>
                  </a:lnTo>
                  <a:lnTo>
                    <a:pt x="24" y="40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7" name="Freeform 1113"/>
            <p:cNvSpPr>
              <a:spLocks/>
            </p:cNvSpPr>
            <p:nvPr/>
          </p:nvSpPr>
          <p:spPr bwMode="auto">
            <a:xfrm>
              <a:off x="10376024" y="4249554"/>
              <a:ext cx="139700" cy="232042"/>
            </a:xfrm>
            <a:custGeom>
              <a:avLst/>
              <a:gdLst/>
              <a:ahLst/>
              <a:cxnLst>
                <a:cxn ang="0">
                  <a:pos x="353" y="519"/>
                </a:cxn>
                <a:cxn ang="0">
                  <a:pos x="268" y="516"/>
                </a:cxn>
                <a:cxn ang="0">
                  <a:pos x="282" y="502"/>
                </a:cxn>
                <a:cxn ang="0">
                  <a:pos x="287" y="469"/>
                </a:cxn>
                <a:cxn ang="0">
                  <a:pos x="278" y="418"/>
                </a:cxn>
                <a:cxn ang="0">
                  <a:pos x="257" y="355"/>
                </a:cxn>
                <a:cxn ang="0">
                  <a:pos x="219" y="277"/>
                </a:cxn>
                <a:cxn ang="0">
                  <a:pos x="165" y="191"/>
                </a:cxn>
                <a:cxn ang="0">
                  <a:pos x="92" y="97"/>
                </a:cxn>
                <a:cxn ang="0">
                  <a:pos x="0" y="0"/>
                </a:cxn>
                <a:cxn ang="0">
                  <a:pos x="10" y="8"/>
                </a:cxn>
                <a:cxn ang="0">
                  <a:pos x="41" y="34"/>
                </a:cxn>
                <a:cxn ang="0">
                  <a:pos x="84" y="76"/>
                </a:cxn>
                <a:cxn ang="0">
                  <a:pos x="138" y="133"/>
                </a:cxn>
                <a:cxn ang="0">
                  <a:pos x="195" y="206"/>
                </a:cxn>
                <a:cxn ang="0">
                  <a:pos x="254" y="296"/>
                </a:cxn>
                <a:cxn ang="0">
                  <a:pos x="308" y="399"/>
                </a:cxn>
                <a:cxn ang="0">
                  <a:pos x="353" y="519"/>
                </a:cxn>
              </a:cxnLst>
              <a:rect l="0" t="0" r="r" b="b"/>
              <a:pathLst>
                <a:path w="353" h="519">
                  <a:moveTo>
                    <a:pt x="353" y="519"/>
                  </a:moveTo>
                  <a:lnTo>
                    <a:pt x="268" y="516"/>
                  </a:lnTo>
                  <a:lnTo>
                    <a:pt x="282" y="502"/>
                  </a:lnTo>
                  <a:lnTo>
                    <a:pt x="287" y="469"/>
                  </a:lnTo>
                  <a:lnTo>
                    <a:pt x="278" y="418"/>
                  </a:lnTo>
                  <a:lnTo>
                    <a:pt x="257" y="355"/>
                  </a:lnTo>
                  <a:lnTo>
                    <a:pt x="219" y="277"/>
                  </a:lnTo>
                  <a:lnTo>
                    <a:pt x="165" y="191"/>
                  </a:lnTo>
                  <a:lnTo>
                    <a:pt x="92" y="97"/>
                  </a:lnTo>
                  <a:lnTo>
                    <a:pt x="0" y="0"/>
                  </a:lnTo>
                  <a:lnTo>
                    <a:pt x="10" y="8"/>
                  </a:lnTo>
                  <a:lnTo>
                    <a:pt x="41" y="34"/>
                  </a:lnTo>
                  <a:lnTo>
                    <a:pt x="84" y="76"/>
                  </a:lnTo>
                  <a:lnTo>
                    <a:pt x="138" y="133"/>
                  </a:lnTo>
                  <a:lnTo>
                    <a:pt x="195" y="206"/>
                  </a:lnTo>
                  <a:lnTo>
                    <a:pt x="254" y="296"/>
                  </a:lnTo>
                  <a:lnTo>
                    <a:pt x="308" y="399"/>
                  </a:lnTo>
                  <a:lnTo>
                    <a:pt x="353" y="519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8" name="Freeform 1114"/>
            <p:cNvSpPr>
              <a:spLocks/>
            </p:cNvSpPr>
            <p:nvPr/>
          </p:nvSpPr>
          <p:spPr bwMode="auto">
            <a:xfrm>
              <a:off x="10075987" y="4863574"/>
              <a:ext cx="166688" cy="153505"/>
            </a:xfrm>
            <a:custGeom>
              <a:avLst/>
              <a:gdLst/>
              <a:ahLst/>
              <a:cxnLst>
                <a:cxn ang="0">
                  <a:pos x="185" y="340"/>
                </a:cxn>
                <a:cxn ang="0">
                  <a:pos x="151" y="342"/>
                </a:cxn>
                <a:cxn ang="0">
                  <a:pos x="143" y="314"/>
                </a:cxn>
                <a:cxn ang="0">
                  <a:pos x="100" y="254"/>
                </a:cxn>
                <a:cxn ang="0">
                  <a:pos x="47" y="175"/>
                </a:cxn>
                <a:cxn ang="0">
                  <a:pos x="7" y="98"/>
                </a:cxn>
                <a:cxn ang="0">
                  <a:pos x="0" y="37"/>
                </a:cxn>
                <a:cxn ang="0">
                  <a:pos x="51" y="10"/>
                </a:cxn>
                <a:cxn ang="0">
                  <a:pos x="183" y="35"/>
                </a:cxn>
                <a:cxn ang="0">
                  <a:pos x="419" y="128"/>
                </a:cxn>
                <a:cxn ang="0">
                  <a:pos x="374" y="104"/>
                </a:cxn>
                <a:cxn ang="0">
                  <a:pos x="293" y="65"/>
                </a:cxn>
                <a:cxn ang="0">
                  <a:pos x="196" y="25"/>
                </a:cxn>
                <a:cxn ang="0">
                  <a:pos x="104" y="0"/>
                </a:cxn>
                <a:cxn ang="0">
                  <a:pos x="36" y="3"/>
                </a:cxn>
                <a:cxn ang="0">
                  <a:pos x="14" y="51"/>
                </a:cxn>
                <a:cxn ang="0">
                  <a:pos x="57" y="158"/>
                </a:cxn>
                <a:cxn ang="0">
                  <a:pos x="185" y="340"/>
                </a:cxn>
              </a:cxnLst>
              <a:rect l="0" t="0" r="r" b="b"/>
              <a:pathLst>
                <a:path w="419" h="342">
                  <a:moveTo>
                    <a:pt x="185" y="340"/>
                  </a:moveTo>
                  <a:lnTo>
                    <a:pt x="151" y="342"/>
                  </a:lnTo>
                  <a:lnTo>
                    <a:pt x="143" y="314"/>
                  </a:lnTo>
                  <a:lnTo>
                    <a:pt x="100" y="254"/>
                  </a:lnTo>
                  <a:lnTo>
                    <a:pt x="47" y="175"/>
                  </a:lnTo>
                  <a:lnTo>
                    <a:pt x="7" y="98"/>
                  </a:lnTo>
                  <a:lnTo>
                    <a:pt x="0" y="37"/>
                  </a:lnTo>
                  <a:lnTo>
                    <a:pt x="51" y="10"/>
                  </a:lnTo>
                  <a:lnTo>
                    <a:pt x="183" y="35"/>
                  </a:lnTo>
                  <a:lnTo>
                    <a:pt x="419" y="128"/>
                  </a:lnTo>
                  <a:lnTo>
                    <a:pt x="374" y="104"/>
                  </a:lnTo>
                  <a:lnTo>
                    <a:pt x="293" y="65"/>
                  </a:lnTo>
                  <a:lnTo>
                    <a:pt x="196" y="25"/>
                  </a:lnTo>
                  <a:lnTo>
                    <a:pt x="104" y="0"/>
                  </a:lnTo>
                  <a:lnTo>
                    <a:pt x="36" y="3"/>
                  </a:lnTo>
                  <a:lnTo>
                    <a:pt x="14" y="51"/>
                  </a:lnTo>
                  <a:lnTo>
                    <a:pt x="57" y="158"/>
                  </a:lnTo>
                  <a:lnTo>
                    <a:pt x="185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9" name="Freeform 1115"/>
            <p:cNvSpPr>
              <a:spLocks/>
            </p:cNvSpPr>
            <p:nvPr/>
          </p:nvSpPr>
          <p:spPr bwMode="auto">
            <a:xfrm>
              <a:off x="10166474" y="4876068"/>
              <a:ext cx="171450" cy="151720"/>
            </a:xfrm>
            <a:custGeom>
              <a:avLst/>
              <a:gdLst/>
              <a:ahLst/>
              <a:cxnLst>
                <a:cxn ang="0">
                  <a:pos x="32" y="340"/>
                </a:cxn>
                <a:cxn ang="0">
                  <a:pos x="0" y="342"/>
                </a:cxn>
                <a:cxn ang="0">
                  <a:pos x="11" y="314"/>
                </a:cxn>
                <a:cxn ang="0">
                  <a:pos x="14" y="254"/>
                </a:cxn>
                <a:cxn ang="0">
                  <a:pos x="19" y="174"/>
                </a:cxn>
                <a:cxn ang="0">
                  <a:pos x="39" y="97"/>
                </a:cxn>
                <a:cxn ang="0">
                  <a:pos x="78" y="36"/>
                </a:cxn>
                <a:cxn ang="0">
                  <a:pos x="150" y="9"/>
                </a:cxn>
                <a:cxn ang="0">
                  <a:pos x="264" y="34"/>
                </a:cxn>
                <a:cxn ang="0">
                  <a:pos x="430" y="128"/>
                </a:cxn>
                <a:cxn ang="0">
                  <a:pos x="402" y="104"/>
                </a:cxn>
                <a:cxn ang="0">
                  <a:pos x="351" y="65"/>
                </a:cxn>
                <a:cxn ang="0">
                  <a:pos x="284" y="25"/>
                </a:cxn>
                <a:cxn ang="0">
                  <a:pos x="212" y="0"/>
                </a:cxn>
                <a:cxn ang="0">
                  <a:pos x="141" y="2"/>
                </a:cxn>
                <a:cxn ang="0">
                  <a:pos x="83" y="50"/>
                </a:cxn>
                <a:cxn ang="0">
                  <a:pos x="42" y="157"/>
                </a:cxn>
                <a:cxn ang="0">
                  <a:pos x="32" y="340"/>
                </a:cxn>
              </a:cxnLst>
              <a:rect l="0" t="0" r="r" b="b"/>
              <a:pathLst>
                <a:path w="430" h="342">
                  <a:moveTo>
                    <a:pt x="32" y="340"/>
                  </a:moveTo>
                  <a:lnTo>
                    <a:pt x="0" y="342"/>
                  </a:lnTo>
                  <a:lnTo>
                    <a:pt x="11" y="314"/>
                  </a:lnTo>
                  <a:lnTo>
                    <a:pt x="14" y="254"/>
                  </a:lnTo>
                  <a:lnTo>
                    <a:pt x="19" y="174"/>
                  </a:lnTo>
                  <a:lnTo>
                    <a:pt x="39" y="97"/>
                  </a:lnTo>
                  <a:lnTo>
                    <a:pt x="78" y="36"/>
                  </a:lnTo>
                  <a:lnTo>
                    <a:pt x="150" y="9"/>
                  </a:lnTo>
                  <a:lnTo>
                    <a:pt x="264" y="34"/>
                  </a:lnTo>
                  <a:lnTo>
                    <a:pt x="430" y="128"/>
                  </a:lnTo>
                  <a:lnTo>
                    <a:pt x="402" y="104"/>
                  </a:lnTo>
                  <a:lnTo>
                    <a:pt x="351" y="65"/>
                  </a:lnTo>
                  <a:lnTo>
                    <a:pt x="284" y="25"/>
                  </a:lnTo>
                  <a:lnTo>
                    <a:pt x="212" y="0"/>
                  </a:lnTo>
                  <a:lnTo>
                    <a:pt x="141" y="2"/>
                  </a:lnTo>
                  <a:lnTo>
                    <a:pt x="83" y="50"/>
                  </a:lnTo>
                  <a:lnTo>
                    <a:pt x="42" y="157"/>
                  </a:lnTo>
                  <a:lnTo>
                    <a:pt x="32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0" name="Freeform 1116"/>
            <p:cNvSpPr>
              <a:spLocks/>
            </p:cNvSpPr>
            <p:nvPr/>
          </p:nvSpPr>
          <p:spPr bwMode="auto">
            <a:xfrm>
              <a:off x="10106149" y="4770757"/>
              <a:ext cx="71438" cy="253461"/>
            </a:xfrm>
            <a:custGeom>
              <a:avLst/>
              <a:gdLst/>
              <a:ahLst/>
              <a:cxnLst>
                <a:cxn ang="0">
                  <a:pos x="180" y="565"/>
                </a:cxn>
                <a:cxn ang="0">
                  <a:pos x="108" y="562"/>
                </a:cxn>
                <a:cxn ang="0">
                  <a:pos x="123" y="547"/>
                </a:cxn>
                <a:cxn ang="0">
                  <a:pos x="135" y="512"/>
                </a:cxn>
                <a:cxn ang="0">
                  <a:pos x="140" y="456"/>
                </a:cxn>
                <a:cxn ang="0">
                  <a:pos x="137" y="387"/>
                </a:cxn>
                <a:cxn ang="0">
                  <a:pos x="122" y="302"/>
                </a:cxn>
                <a:cxn ang="0">
                  <a:pos x="96" y="208"/>
                </a:cxn>
                <a:cxn ang="0">
                  <a:pos x="56" y="105"/>
                </a:cxn>
                <a:cxn ang="0">
                  <a:pos x="0" y="0"/>
                </a:cxn>
                <a:cxn ang="0">
                  <a:pos x="7" y="8"/>
                </a:cxn>
                <a:cxn ang="0">
                  <a:pos x="26" y="36"/>
                </a:cxn>
                <a:cxn ang="0">
                  <a:pos x="54" y="80"/>
                </a:cxn>
                <a:cxn ang="0">
                  <a:pos x="86" y="145"/>
                </a:cxn>
                <a:cxn ang="0">
                  <a:pos x="118" y="224"/>
                </a:cxn>
                <a:cxn ang="0">
                  <a:pos x="147" y="322"/>
                </a:cxn>
                <a:cxn ang="0">
                  <a:pos x="169" y="436"/>
                </a:cxn>
                <a:cxn ang="0">
                  <a:pos x="180" y="565"/>
                </a:cxn>
              </a:cxnLst>
              <a:rect l="0" t="0" r="r" b="b"/>
              <a:pathLst>
                <a:path w="180" h="565">
                  <a:moveTo>
                    <a:pt x="180" y="565"/>
                  </a:moveTo>
                  <a:lnTo>
                    <a:pt x="108" y="562"/>
                  </a:lnTo>
                  <a:lnTo>
                    <a:pt x="123" y="547"/>
                  </a:lnTo>
                  <a:lnTo>
                    <a:pt x="135" y="512"/>
                  </a:lnTo>
                  <a:lnTo>
                    <a:pt x="140" y="456"/>
                  </a:lnTo>
                  <a:lnTo>
                    <a:pt x="137" y="387"/>
                  </a:lnTo>
                  <a:lnTo>
                    <a:pt x="122" y="302"/>
                  </a:lnTo>
                  <a:lnTo>
                    <a:pt x="96" y="208"/>
                  </a:lnTo>
                  <a:lnTo>
                    <a:pt x="56" y="105"/>
                  </a:lnTo>
                  <a:lnTo>
                    <a:pt x="0" y="0"/>
                  </a:lnTo>
                  <a:lnTo>
                    <a:pt x="7" y="8"/>
                  </a:lnTo>
                  <a:lnTo>
                    <a:pt x="26" y="36"/>
                  </a:lnTo>
                  <a:lnTo>
                    <a:pt x="54" y="80"/>
                  </a:lnTo>
                  <a:lnTo>
                    <a:pt x="86" y="145"/>
                  </a:lnTo>
                  <a:lnTo>
                    <a:pt x="118" y="224"/>
                  </a:lnTo>
                  <a:lnTo>
                    <a:pt x="147" y="322"/>
                  </a:lnTo>
                  <a:lnTo>
                    <a:pt x="169" y="436"/>
                  </a:lnTo>
                  <a:lnTo>
                    <a:pt x="180" y="56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1" name="Freeform 1117"/>
            <p:cNvSpPr>
              <a:spLocks/>
            </p:cNvSpPr>
            <p:nvPr/>
          </p:nvSpPr>
          <p:spPr bwMode="auto">
            <a:xfrm>
              <a:off x="10083924" y="4103189"/>
              <a:ext cx="165100" cy="153505"/>
            </a:xfrm>
            <a:custGeom>
              <a:avLst/>
              <a:gdLst/>
              <a:ahLst/>
              <a:cxnLst>
                <a:cxn ang="0">
                  <a:pos x="164" y="340"/>
                </a:cxn>
                <a:cxn ang="0">
                  <a:pos x="131" y="343"/>
                </a:cxn>
                <a:cxn ang="0">
                  <a:pos x="123" y="314"/>
                </a:cxn>
                <a:cxn ang="0">
                  <a:pos x="86" y="254"/>
                </a:cxn>
                <a:cxn ang="0">
                  <a:pos x="37" y="177"/>
                </a:cxn>
                <a:cxn ang="0">
                  <a:pos x="2" y="100"/>
                </a:cxn>
                <a:cxn ang="0">
                  <a:pos x="0" y="37"/>
                </a:cxn>
                <a:cxn ang="0">
                  <a:pos x="53" y="11"/>
                </a:cxn>
                <a:cxn ang="0">
                  <a:pos x="184" y="35"/>
                </a:cxn>
                <a:cxn ang="0">
                  <a:pos x="414" y="129"/>
                </a:cxn>
                <a:cxn ang="0">
                  <a:pos x="370" y="105"/>
                </a:cxn>
                <a:cxn ang="0">
                  <a:pos x="292" y="66"/>
                </a:cxn>
                <a:cxn ang="0">
                  <a:pos x="197" y="25"/>
                </a:cxn>
                <a:cxn ang="0">
                  <a:pos x="108" y="0"/>
                </a:cxn>
                <a:cxn ang="0">
                  <a:pos x="39" y="4"/>
                </a:cxn>
                <a:cxn ang="0">
                  <a:pos x="14" y="52"/>
                </a:cxn>
                <a:cxn ang="0">
                  <a:pos x="49" y="158"/>
                </a:cxn>
                <a:cxn ang="0">
                  <a:pos x="164" y="340"/>
                </a:cxn>
              </a:cxnLst>
              <a:rect l="0" t="0" r="r" b="b"/>
              <a:pathLst>
                <a:path w="414" h="343">
                  <a:moveTo>
                    <a:pt x="164" y="340"/>
                  </a:moveTo>
                  <a:lnTo>
                    <a:pt x="131" y="343"/>
                  </a:lnTo>
                  <a:lnTo>
                    <a:pt x="123" y="314"/>
                  </a:lnTo>
                  <a:lnTo>
                    <a:pt x="86" y="254"/>
                  </a:lnTo>
                  <a:lnTo>
                    <a:pt x="37" y="177"/>
                  </a:lnTo>
                  <a:lnTo>
                    <a:pt x="2" y="100"/>
                  </a:lnTo>
                  <a:lnTo>
                    <a:pt x="0" y="37"/>
                  </a:lnTo>
                  <a:lnTo>
                    <a:pt x="53" y="11"/>
                  </a:lnTo>
                  <a:lnTo>
                    <a:pt x="184" y="35"/>
                  </a:lnTo>
                  <a:lnTo>
                    <a:pt x="414" y="129"/>
                  </a:lnTo>
                  <a:lnTo>
                    <a:pt x="370" y="105"/>
                  </a:lnTo>
                  <a:lnTo>
                    <a:pt x="292" y="66"/>
                  </a:lnTo>
                  <a:lnTo>
                    <a:pt x="197" y="25"/>
                  </a:lnTo>
                  <a:lnTo>
                    <a:pt x="108" y="0"/>
                  </a:lnTo>
                  <a:lnTo>
                    <a:pt x="39" y="4"/>
                  </a:lnTo>
                  <a:lnTo>
                    <a:pt x="14" y="52"/>
                  </a:lnTo>
                  <a:lnTo>
                    <a:pt x="49" y="158"/>
                  </a:lnTo>
                  <a:lnTo>
                    <a:pt x="164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4" name="Freeform 1120"/>
            <p:cNvSpPr>
              <a:spLocks/>
            </p:cNvSpPr>
            <p:nvPr/>
          </p:nvSpPr>
          <p:spPr bwMode="auto">
            <a:xfrm>
              <a:off x="9572749" y="4511941"/>
              <a:ext cx="163513" cy="153505"/>
            </a:xfrm>
            <a:custGeom>
              <a:avLst/>
              <a:gdLst/>
              <a:ahLst/>
              <a:cxnLst>
                <a:cxn ang="0">
                  <a:pos x="157" y="340"/>
                </a:cxn>
                <a:cxn ang="0">
                  <a:pos x="124" y="342"/>
                </a:cxn>
                <a:cxn ang="0">
                  <a:pos x="118" y="314"/>
                </a:cxn>
                <a:cxn ang="0">
                  <a:pos x="81" y="254"/>
                </a:cxn>
                <a:cxn ang="0">
                  <a:pos x="35" y="174"/>
                </a:cxn>
                <a:cxn ang="0">
                  <a:pos x="1" y="97"/>
                </a:cxn>
                <a:cxn ang="0">
                  <a:pos x="0" y="36"/>
                </a:cxn>
                <a:cxn ang="0">
                  <a:pos x="55" y="9"/>
                </a:cxn>
                <a:cxn ang="0">
                  <a:pos x="184" y="34"/>
                </a:cxn>
                <a:cxn ang="0">
                  <a:pos x="412" y="127"/>
                </a:cxn>
                <a:cxn ang="0">
                  <a:pos x="369" y="103"/>
                </a:cxn>
                <a:cxn ang="0">
                  <a:pos x="291" y="65"/>
                </a:cxn>
                <a:cxn ang="0">
                  <a:pos x="199" y="25"/>
                </a:cxn>
                <a:cxn ang="0">
                  <a:pos x="109" y="0"/>
                </a:cxn>
                <a:cxn ang="0">
                  <a:pos x="40" y="2"/>
                </a:cxn>
                <a:cxn ang="0">
                  <a:pos x="13" y="50"/>
                </a:cxn>
                <a:cxn ang="0">
                  <a:pos x="46" y="157"/>
                </a:cxn>
                <a:cxn ang="0">
                  <a:pos x="157" y="340"/>
                </a:cxn>
              </a:cxnLst>
              <a:rect l="0" t="0" r="r" b="b"/>
              <a:pathLst>
                <a:path w="412" h="342">
                  <a:moveTo>
                    <a:pt x="157" y="340"/>
                  </a:moveTo>
                  <a:lnTo>
                    <a:pt x="124" y="342"/>
                  </a:lnTo>
                  <a:lnTo>
                    <a:pt x="118" y="314"/>
                  </a:lnTo>
                  <a:lnTo>
                    <a:pt x="81" y="254"/>
                  </a:lnTo>
                  <a:lnTo>
                    <a:pt x="35" y="174"/>
                  </a:lnTo>
                  <a:lnTo>
                    <a:pt x="1" y="97"/>
                  </a:lnTo>
                  <a:lnTo>
                    <a:pt x="0" y="36"/>
                  </a:lnTo>
                  <a:lnTo>
                    <a:pt x="55" y="9"/>
                  </a:lnTo>
                  <a:lnTo>
                    <a:pt x="184" y="34"/>
                  </a:lnTo>
                  <a:lnTo>
                    <a:pt x="412" y="127"/>
                  </a:lnTo>
                  <a:lnTo>
                    <a:pt x="369" y="103"/>
                  </a:lnTo>
                  <a:lnTo>
                    <a:pt x="291" y="65"/>
                  </a:lnTo>
                  <a:lnTo>
                    <a:pt x="199" y="25"/>
                  </a:lnTo>
                  <a:lnTo>
                    <a:pt x="109" y="0"/>
                  </a:lnTo>
                  <a:lnTo>
                    <a:pt x="40" y="2"/>
                  </a:lnTo>
                  <a:lnTo>
                    <a:pt x="13" y="50"/>
                  </a:lnTo>
                  <a:lnTo>
                    <a:pt x="46" y="157"/>
                  </a:lnTo>
                  <a:lnTo>
                    <a:pt x="157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5" name="Freeform 1121"/>
            <p:cNvSpPr>
              <a:spLocks/>
            </p:cNvSpPr>
            <p:nvPr/>
          </p:nvSpPr>
          <p:spPr bwMode="auto">
            <a:xfrm>
              <a:off x="9650536" y="4524435"/>
              <a:ext cx="177800" cy="151720"/>
            </a:xfrm>
            <a:custGeom>
              <a:avLst/>
              <a:gdLst/>
              <a:ahLst/>
              <a:cxnLst>
                <a:cxn ang="0">
                  <a:pos x="34" y="340"/>
                </a:cxn>
                <a:cxn ang="0">
                  <a:pos x="0" y="341"/>
                </a:cxn>
                <a:cxn ang="0">
                  <a:pos x="15" y="313"/>
                </a:cxn>
                <a:cxn ang="0">
                  <a:pos x="24" y="253"/>
                </a:cxn>
                <a:cxn ang="0">
                  <a:pos x="37" y="174"/>
                </a:cxn>
                <a:cxn ang="0">
                  <a:pos x="64" y="97"/>
                </a:cxn>
                <a:cxn ang="0">
                  <a:pos x="108" y="36"/>
                </a:cxn>
                <a:cxn ang="0">
                  <a:pos x="182" y="10"/>
                </a:cxn>
                <a:cxn ang="0">
                  <a:pos x="294" y="35"/>
                </a:cxn>
                <a:cxn ang="0">
                  <a:pos x="451" y="129"/>
                </a:cxn>
                <a:cxn ang="0">
                  <a:pos x="424" y="105"/>
                </a:cxn>
                <a:cxn ang="0">
                  <a:pos x="378" y="65"/>
                </a:cxn>
                <a:cxn ang="0">
                  <a:pos x="314" y="25"/>
                </a:cxn>
                <a:cxn ang="0">
                  <a:pos x="246" y="0"/>
                </a:cxn>
                <a:cxn ang="0">
                  <a:pos x="175" y="3"/>
                </a:cxn>
                <a:cxn ang="0">
                  <a:pos x="111" y="51"/>
                </a:cxn>
                <a:cxn ang="0">
                  <a:pos x="61" y="158"/>
                </a:cxn>
                <a:cxn ang="0">
                  <a:pos x="34" y="340"/>
                </a:cxn>
              </a:cxnLst>
              <a:rect l="0" t="0" r="r" b="b"/>
              <a:pathLst>
                <a:path w="451" h="341">
                  <a:moveTo>
                    <a:pt x="34" y="340"/>
                  </a:moveTo>
                  <a:lnTo>
                    <a:pt x="0" y="341"/>
                  </a:lnTo>
                  <a:lnTo>
                    <a:pt x="15" y="313"/>
                  </a:lnTo>
                  <a:lnTo>
                    <a:pt x="24" y="253"/>
                  </a:lnTo>
                  <a:lnTo>
                    <a:pt x="37" y="174"/>
                  </a:lnTo>
                  <a:lnTo>
                    <a:pt x="64" y="97"/>
                  </a:lnTo>
                  <a:lnTo>
                    <a:pt x="108" y="36"/>
                  </a:lnTo>
                  <a:lnTo>
                    <a:pt x="182" y="10"/>
                  </a:lnTo>
                  <a:lnTo>
                    <a:pt x="294" y="35"/>
                  </a:lnTo>
                  <a:lnTo>
                    <a:pt x="451" y="129"/>
                  </a:lnTo>
                  <a:lnTo>
                    <a:pt x="424" y="105"/>
                  </a:lnTo>
                  <a:lnTo>
                    <a:pt x="378" y="65"/>
                  </a:lnTo>
                  <a:lnTo>
                    <a:pt x="314" y="25"/>
                  </a:lnTo>
                  <a:lnTo>
                    <a:pt x="246" y="0"/>
                  </a:lnTo>
                  <a:lnTo>
                    <a:pt x="175" y="3"/>
                  </a:lnTo>
                  <a:lnTo>
                    <a:pt x="111" y="51"/>
                  </a:lnTo>
                  <a:lnTo>
                    <a:pt x="61" y="158"/>
                  </a:lnTo>
                  <a:lnTo>
                    <a:pt x="34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6" name="Freeform 1122"/>
            <p:cNvSpPr>
              <a:spLocks/>
            </p:cNvSpPr>
            <p:nvPr/>
          </p:nvSpPr>
          <p:spPr bwMode="auto">
            <a:xfrm>
              <a:off x="9612436" y="4419124"/>
              <a:ext cx="49213" cy="253461"/>
            </a:xfrm>
            <a:custGeom>
              <a:avLst/>
              <a:gdLst/>
              <a:ahLst/>
              <a:cxnLst>
                <a:cxn ang="0">
                  <a:pos x="127" y="565"/>
                </a:cxn>
                <a:cxn ang="0">
                  <a:pos x="53" y="562"/>
                </a:cxn>
                <a:cxn ang="0">
                  <a:pos x="70" y="547"/>
                </a:cxn>
                <a:cxn ang="0">
                  <a:pos x="85" y="511"/>
                </a:cxn>
                <a:cxn ang="0">
                  <a:pos x="96" y="455"/>
                </a:cxn>
                <a:cxn ang="0">
                  <a:pos x="100" y="386"/>
                </a:cxn>
                <a:cxn ang="0">
                  <a:pos x="93" y="301"/>
                </a:cxn>
                <a:cxn ang="0">
                  <a:pos x="77" y="207"/>
                </a:cxn>
                <a:cxn ang="0">
                  <a:pos x="46" y="105"/>
                </a:cxn>
                <a:cxn ang="0">
                  <a:pos x="0" y="0"/>
                </a:cxn>
                <a:cxn ang="0">
                  <a:pos x="6" y="9"/>
                </a:cxn>
                <a:cxn ang="0">
                  <a:pos x="23" y="36"/>
                </a:cxn>
                <a:cxn ang="0">
                  <a:pos x="46" y="80"/>
                </a:cxn>
                <a:cxn ang="0">
                  <a:pos x="73" y="144"/>
                </a:cxn>
                <a:cxn ang="0">
                  <a:pos x="97" y="223"/>
                </a:cxn>
                <a:cxn ang="0">
                  <a:pos x="118" y="321"/>
                </a:cxn>
                <a:cxn ang="0">
                  <a:pos x="128" y="435"/>
                </a:cxn>
                <a:cxn ang="0">
                  <a:pos x="127" y="565"/>
                </a:cxn>
              </a:cxnLst>
              <a:rect l="0" t="0" r="r" b="b"/>
              <a:pathLst>
                <a:path w="128" h="565">
                  <a:moveTo>
                    <a:pt x="127" y="565"/>
                  </a:moveTo>
                  <a:lnTo>
                    <a:pt x="53" y="562"/>
                  </a:lnTo>
                  <a:lnTo>
                    <a:pt x="70" y="547"/>
                  </a:lnTo>
                  <a:lnTo>
                    <a:pt x="85" y="511"/>
                  </a:lnTo>
                  <a:lnTo>
                    <a:pt x="96" y="455"/>
                  </a:lnTo>
                  <a:lnTo>
                    <a:pt x="100" y="386"/>
                  </a:lnTo>
                  <a:lnTo>
                    <a:pt x="93" y="301"/>
                  </a:lnTo>
                  <a:lnTo>
                    <a:pt x="77" y="207"/>
                  </a:lnTo>
                  <a:lnTo>
                    <a:pt x="46" y="105"/>
                  </a:lnTo>
                  <a:lnTo>
                    <a:pt x="0" y="0"/>
                  </a:lnTo>
                  <a:lnTo>
                    <a:pt x="6" y="9"/>
                  </a:lnTo>
                  <a:lnTo>
                    <a:pt x="23" y="36"/>
                  </a:lnTo>
                  <a:lnTo>
                    <a:pt x="46" y="80"/>
                  </a:lnTo>
                  <a:lnTo>
                    <a:pt x="73" y="144"/>
                  </a:lnTo>
                  <a:lnTo>
                    <a:pt x="97" y="223"/>
                  </a:lnTo>
                  <a:lnTo>
                    <a:pt x="118" y="321"/>
                  </a:lnTo>
                  <a:lnTo>
                    <a:pt x="128" y="435"/>
                  </a:lnTo>
                  <a:lnTo>
                    <a:pt x="127" y="56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7" name="Freeform 1123"/>
            <p:cNvSpPr>
              <a:spLocks/>
            </p:cNvSpPr>
            <p:nvPr/>
          </p:nvSpPr>
          <p:spPr bwMode="auto">
            <a:xfrm>
              <a:off x="9682286" y="4710069"/>
              <a:ext cx="166688" cy="153505"/>
            </a:xfrm>
            <a:custGeom>
              <a:avLst/>
              <a:gdLst/>
              <a:ahLst/>
              <a:cxnLst>
                <a:cxn ang="0">
                  <a:pos x="185" y="340"/>
                </a:cxn>
                <a:cxn ang="0">
                  <a:pos x="154" y="342"/>
                </a:cxn>
                <a:cxn ang="0">
                  <a:pos x="144" y="313"/>
                </a:cxn>
                <a:cxn ang="0">
                  <a:pos x="101" y="254"/>
                </a:cxn>
                <a:cxn ang="0">
                  <a:pos x="48" y="175"/>
                </a:cxn>
                <a:cxn ang="0">
                  <a:pos x="8" y="98"/>
                </a:cxn>
                <a:cxn ang="0">
                  <a:pos x="0" y="37"/>
                </a:cxn>
                <a:cxn ang="0">
                  <a:pos x="51" y="9"/>
                </a:cxn>
                <a:cxn ang="0">
                  <a:pos x="183" y="34"/>
                </a:cxn>
                <a:cxn ang="0">
                  <a:pos x="420" y="128"/>
                </a:cxn>
                <a:cxn ang="0">
                  <a:pos x="374" y="104"/>
                </a:cxn>
                <a:cxn ang="0">
                  <a:pos x="293" y="65"/>
                </a:cxn>
                <a:cxn ang="0">
                  <a:pos x="196" y="25"/>
                </a:cxn>
                <a:cxn ang="0">
                  <a:pos x="105" y="0"/>
                </a:cxn>
                <a:cxn ang="0">
                  <a:pos x="36" y="3"/>
                </a:cxn>
                <a:cxn ang="0">
                  <a:pos x="14" y="51"/>
                </a:cxn>
                <a:cxn ang="0">
                  <a:pos x="57" y="158"/>
                </a:cxn>
                <a:cxn ang="0">
                  <a:pos x="185" y="340"/>
                </a:cxn>
              </a:cxnLst>
              <a:rect l="0" t="0" r="r" b="b"/>
              <a:pathLst>
                <a:path w="420" h="342">
                  <a:moveTo>
                    <a:pt x="185" y="340"/>
                  </a:moveTo>
                  <a:lnTo>
                    <a:pt x="154" y="342"/>
                  </a:lnTo>
                  <a:lnTo>
                    <a:pt x="144" y="313"/>
                  </a:lnTo>
                  <a:lnTo>
                    <a:pt x="101" y="254"/>
                  </a:lnTo>
                  <a:lnTo>
                    <a:pt x="48" y="175"/>
                  </a:lnTo>
                  <a:lnTo>
                    <a:pt x="8" y="98"/>
                  </a:lnTo>
                  <a:lnTo>
                    <a:pt x="0" y="37"/>
                  </a:lnTo>
                  <a:lnTo>
                    <a:pt x="51" y="9"/>
                  </a:lnTo>
                  <a:lnTo>
                    <a:pt x="183" y="34"/>
                  </a:lnTo>
                  <a:lnTo>
                    <a:pt x="420" y="128"/>
                  </a:lnTo>
                  <a:lnTo>
                    <a:pt x="374" y="104"/>
                  </a:lnTo>
                  <a:lnTo>
                    <a:pt x="293" y="65"/>
                  </a:lnTo>
                  <a:lnTo>
                    <a:pt x="196" y="25"/>
                  </a:lnTo>
                  <a:lnTo>
                    <a:pt x="105" y="0"/>
                  </a:lnTo>
                  <a:lnTo>
                    <a:pt x="36" y="3"/>
                  </a:lnTo>
                  <a:lnTo>
                    <a:pt x="14" y="51"/>
                  </a:lnTo>
                  <a:lnTo>
                    <a:pt x="57" y="158"/>
                  </a:lnTo>
                  <a:lnTo>
                    <a:pt x="185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8" name="Freeform 1124"/>
            <p:cNvSpPr>
              <a:spLocks/>
            </p:cNvSpPr>
            <p:nvPr/>
          </p:nvSpPr>
          <p:spPr bwMode="auto">
            <a:xfrm>
              <a:off x="9772774" y="4722563"/>
              <a:ext cx="171450" cy="151720"/>
            </a:xfrm>
            <a:custGeom>
              <a:avLst/>
              <a:gdLst/>
              <a:ahLst/>
              <a:cxnLst>
                <a:cxn ang="0">
                  <a:pos x="35" y="340"/>
                </a:cxn>
                <a:cxn ang="0">
                  <a:pos x="0" y="342"/>
                </a:cxn>
                <a:cxn ang="0">
                  <a:pos x="11" y="314"/>
                </a:cxn>
                <a:cxn ang="0">
                  <a:pos x="15" y="254"/>
                </a:cxn>
                <a:cxn ang="0">
                  <a:pos x="21" y="175"/>
                </a:cxn>
                <a:cxn ang="0">
                  <a:pos x="40" y="98"/>
                </a:cxn>
                <a:cxn ang="0">
                  <a:pos x="79" y="36"/>
                </a:cxn>
                <a:cxn ang="0">
                  <a:pos x="151" y="10"/>
                </a:cxn>
                <a:cxn ang="0">
                  <a:pos x="265" y="34"/>
                </a:cxn>
                <a:cxn ang="0">
                  <a:pos x="430" y="127"/>
                </a:cxn>
                <a:cxn ang="0">
                  <a:pos x="402" y="103"/>
                </a:cxn>
                <a:cxn ang="0">
                  <a:pos x="351" y="65"/>
                </a:cxn>
                <a:cxn ang="0">
                  <a:pos x="284" y="25"/>
                </a:cxn>
                <a:cxn ang="0">
                  <a:pos x="212" y="0"/>
                </a:cxn>
                <a:cxn ang="0">
                  <a:pos x="142" y="2"/>
                </a:cxn>
                <a:cxn ang="0">
                  <a:pos x="83" y="50"/>
                </a:cxn>
                <a:cxn ang="0">
                  <a:pos x="43" y="157"/>
                </a:cxn>
                <a:cxn ang="0">
                  <a:pos x="35" y="340"/>
                </a:cxn>
              </a:cxnLst>
              <a:rect l="0" t="0" r="r" b="b"/>
              <a:pathLst>
                <a:path w="430" h="342">
                  <a:moveTo>
                    <a:pt x="35" y="340"/>
                  </a:moveTo>
                  <a:lnTo>
                    <a:pt x="0" y="342"/>
                  </a:lnTo>
                  <a:lnTo>
                    <a:pt x="11" y="314"/>
                  </a:lnTo>
                  <a:lnTo>
                    <a:pt x="15" y="254"/>
                  </a:lnTo>
                  <a:lnTo>
                    <a:pt x="21" y="175"/>
                  </a:lnTo>
                  <a:lnTo>
                    <a:pt x="40" y="98"/>
                  </a:lnTo>
                  <a:lnTo>
                    <a:pt x="79" y="36"/>
                  </a:lnTo>
                  <a:lnTo>
                    <a:pt x="151" y="10"/>
                  </a:lnTo>
                  <a:lnTo>
                    <a:pt x="265" y="34"/>
                  </a:lnTo>
                  <a:lnTo>
                    <a:pt x="430" y="127"/>
                  </a:lnTo>
                  <a:lnTo>
                    <a:pt x="402" y="103"/>
                  </a:lnTo>
                  <a:lnTo>
                    <a:pt x="351" y="65"/>
                  </a:lnTo>
                  <a:lnTo>
                    <a:pt x="284" y="25"/>
                  </a:lnTo>
                  <a:lnTo>
                    <a:pt x="212" y="0"/>
                  </a:lnTo>
                  <a:lnTo>
                    <a:pt x="142" y="2"/>
                  </a:lnTo>
                  <a:lnTo>
                    <a:pt x="83" y="50"/>
                  </a:lnTo>
                  <a:lnTo>
                    <a:pt x="43" y="157"/>
                  </a:lnTo>
                  <a:lnTo>
                    <a:pt x="35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9" name="Freeform 1125"/>
            <p:cNvSpPr>
              <a:spLocks/>
            </p:cNvSpPr>
            <p:nvPr/>
          </p:nvSpPr>
          <p:spPr bwMode="auto">
            <a:xfrm>
              <a:off x="9712449" y="4617252"/>
              <a:ext cx="71438" cy="253461"/>
            </a:xfrm>
            <a:custGeom>
              <a:avLst/>
              <a:gdLst/>
              <a:ahLst/>
              <a:cxnLst>
                <a:cxn ang="0">
                  <a:pos x="180" y="566"/>
                </a:cxn>
                <a:cxn ang="0">
                  <a:pos x="108" y="563"/>
                </a:cxn>
                <a:cxn ang="0">
                  <a:pos x="123" y="548"/>
                </a:cxn>
                <a:cxn ang="0">
                  <a:pos x="135" y="513"/>
                </a:cxn>
                <a:cxn ang="0">
                  <a:pos x="140" y="457"/>
                </a:cxn>
                <a:cxn ang="0">
                  <a:pos x="138" y="387"/>
                </a:cxn>
                <a:cxn ang="0">
                  <a:pos x="122" y="302"/>
                </a:cxn>
                <a:cxn ang="0">
                  <a:pos x="96" y="209"/>
                </a:cxn>
                <a:cxn ang="0">
                  <a:pos x="56" y="106"/>
                </a:cxn>
                <a:cxn ang="0">
                  <a:pos x="0" y="0"/>
                </a:cxn>
                <a:cxn ang="0">
                  <a:pos x="7" y="9"/>
                </a:cxn>
                <a:cxn ang="0">
                  <a:pos x="26" y="36"/>
                </a:cxn>
                <a:cxn ang="0">
                  <a:pos x="54" y="81"/>
                </a:cxn>
                <a:cxn ang="0">
                  <a:pos x="88" y="145"/>
                </a:cxn>
                <a:cxn ang="0">
                  <a:pos x="119" y="225"/>
                </a:cxn>
                <a:cxn ang="0">
                  <a:pos x="149" y="323"/>
                </a:cxn>
                <a:cxn ang="0">
                  <a:pos x="169" y="436"/>
                </a:cxn>
                <a:cxn ang="0">
                  <a:pos x="180" y="566"/>
                </a:cxn>
              </a:cxnLst>
              <a:rect l="0" t="0" r="r" b="b"/>
              <a:pathLst>
                <a:path w="180" h="566">
                  <a:moveTo>
                    <a:pt x="180" y="566"/>
                  </a:moveTo>
                  <a:lnTo>
                    <a:pt x="108" y="563"/>
                  </a:lnTo>
                  <a:lnTo>
                    <a:pt x="123" y="548"/>
                  </a:lnTo>
                  <a:lnTo>
                    <a:pt x="135" y="513"/>
                  </a:lnTo>
                  <a:lnTo>
                    <a:pt x="140" y="457"/>
                  </a:lnTo>
                  <a:lnTo>
                    <a:pt x="138" y="387"/>
                  </a:lnTo>
                  <a:lnTo>
                    <a:pt x="122" y="302"/>
                  </a:lnTo>
                  <a:lnTo>
                    <a:pt x="96" y="209"/>
                  </a:lnTo>
                  <a:lnTo>
                    <a:pt x="56" y="106"/>
                  </a:lnTo>
                  <a:lnTo>
                    <a:pt x="0" y="0"/>
                  </a:lnTo>
                  <a:lnTo>
                    <a:pt x="7" y="9"/>
                  </a:lnTo>
                  <a:lnTo>
                    <a:pt x="26" y="36"/>
                  </a:lnTo>
                  <a:lnTo>
                    <a:pt x="54" y="81"/>
                  </a:lnTo>
                  <a:lnTo>
                    <a:pt x="88" y="145"/>
                  </a:lnTo>
                  <a:lnTo>
                    <a:pt x="119" y="225"/>
                  </a:lnTo>
                  <a:lnTo>
                    <a:pt x="149" y="323"/>
                  </a:lnTo>
                  <a:lnTo>
                    <a:pt x="169" y="436"/>
                  </a:lnTo>
                  <a:lnTo>
                    <a:pt x="180" y="56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0" name="Freeform 1126"/>
            <p:cNvSpPr>
              <a:spLocks/>
            </p:cNvSpPr>
            <p:nvPr/>
          </p:nvSpPr>
          <p:spPr bwMode="auto">
            <a:xfrm>
              <a:off x="10293474" y="4926047"/>
              <a:ext cx="104775" cy="94602"/>
            </a:xfrm>
            <a:custGeom>
              <a:avLst/>
              <a:gdLst/>
              <a:ahLst/>
              <a:cxnLst>
                <a:cxn ang="0">
                  <a:pos x="264" y="212"/>
                </a:cxn>
                <a:cxn ang="0">
                  <a:pos x="155" y="195"/>
                </a:cxn>
                <a:cxn ang="0">
                  <a:pos x="155" y="192"/>
                </a:cxn>
                <a:cxn ang="0">
                  <a:pos x="129" y="183"/>
                </a:cxn>
                <a:cxn ang="0">
                  <a:pos x="88" y="167"/>
                </a:cxn>
                <a:cxn ang="0">
                  <a:pos x="49" y="146"/>
                </a:cxn>
                <a:cxn ang="0">
                  <a:pos x="24" y="117"/>
                </a:cxn>
                <a:cxn ang="0">
                  <a:pos x="30" y="84"/>
                </a:cxn>
                <a:cxn ang="0">
                  <a:pos x="77" y="44"/>
                </a:cxn>
                <a:cxn ang="0">
                  <a:pos x="184" y="0"/>
                </a:cxn>
                <a:cxn ang="0">
                  <a:pos x="132" y="11"/>
                </a:cxn>
                <a:cxn ang="0">
                  <a:pos x="77" y="28"/>
                </a:cxn>
                <a:cxn ang="0">
                  <a:pos x="31" y="46"/>
                </a:cxn>
                <a:cxn ang="0">
                  <a:pos x="2" y="71"/>
                </a:cxn>
                <a:cxn ang="0">
                  <a:pos x="0" y="98"/>
                </a:cxn>
                <a:cxn ang="0">
                  <a:pos x="36" y="132"/>
                </a:cxn>
                <a:cxn ang="0">
                  <a:pos x="120" y="169"/>
                </a:cxn>
                <a:cxn ang="0">
                  <a:pos x="264" y="212"/>
                </a:cxn>
              </a:cxnLst>
              <a:rect l="0" t="0" r="r" b="b"/>
              <a:pathLst>
                <a:path w="264" h="212">
                  <a:moveTo>
                    <a:pt x="264" y="212"/>
                  </a:moveTo>
                  <a:lnTo>
                    <a:pt x="155" y="195"/>
                  </a:lnTo>
                  <a:lnTo>
                    <a:pt x="155" y="192"/>
                  </a:lnTo>
                  <a:lnTo>
                    <a:pt x="129" y="183"/>
                  </a:lnTo>
                  <a:lnTo>
                    <a:pt x="88" y="167"/>
                  </a:lnTo>
                  <a:lnTo>
                    <a:pt x="49" y="146"/>
                  </a:lnTo>
                  <a:lnTo>
                    <a:pt x="24" y="117"/>
                  </a:lnTo>
                  <a:lnTo>
                    <a:pt x="30" y="84"/>
                  </a:lnTo>
                  <a:lnTo>
                    <a:pt x="77" y="44"/>
                  </a:lnTo>
                  <a:lnTo>
                    <a:pt x="184" y="0"/>
                  </a:lnTo>
                  <a:lnTo>
                    <a:pt x="132" y="11"/>
                  </a:lnTo>
                  <a:lnTo>
                    <a:pt x="77" y="28"/>
                  </a:lnTo>
                  <a:lnTo>
                    <a:pt x="31" y="46"/>
                  </a:lnTo>
                  <a:lnTo>
                    <a:pt x="2" y="71"/>
                  </a:lnTo>
                  <a:lnTo>
                    <a:pt x="0" y="98"/>
                  </a:lnTo>
                  <a:lnTo>
                    <a:pt x="36" y="132"/>
                  </a:lnTo>
                  <a:lnTo>
                    <a:pt x="120" y="169"/>
                  </a:lnTo>
                  <a:lnTo>
                    <a:pt x="264" y="212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1" name="Freeform 1127"/>
            <p:cNvSpPr>
              <a:spLocks/>
            </p:cNvSpPr>
            <p:nvPr/>
          </p:nvSpPr>
          <p:spPr bwMode="auto">
            <a:xfrm>
              <a:off x="10383962" y="4868928"/>
              <a:ext cx="171450" cy="151720"/>
            </a:xfrm>
            <a:custGeom>
              <a:avLst/>
              <a:gdLst/>
              <a:ahLst/>
              <a:cxnLst>
                <a:cxn ang="0">
                  <a:pos x="36" y="340"/>
                </a:cxn>
                <a:cxn ang="0">
                  <a:pos x="0" y="341"/>
                </a:cxn>
                <a:cxn ang="0">
                  <a:pos x="12" y="313"/>
                </a:cxn>
                <a:cxn ang="0">
                  <a:pos x="16" y="253"/>
                </a:cxn>
                <a:cxn ang="0">
                  <a:pos x="22" y="175"/>
                </a:cxn>
                <a:cxn ang="0">
                  <a:pos x="42" y="98"/>
                </a:cxn>
                <a:cxn ang="0">
                  <a:pos x="81" y="37"/>
                </a:cxn>
                <a:cxn ang="0">
                  <a:pos x="153" y="10"/>
                </a:cxn>
                <a:cxn ang="0">
                  <a:pos x="266" y="35"/>
                </a:cxn>
                <a:cxn ang="0">
                  <a:pos x="432" y="128"/>
                </a:cxn>
                <a:cxn ang="0">
                  <a:pos x="403" y="104"/>
                </a:cxn>
                <a:cxn ang="0">
                  <a:pos x="352" y="65"/>
                </a:cxn>
                <a:cxn ang="0">
                  <a:pos x="286" y="25"/>
                </a:cxn>
                <a:cxn ang="0">
                  <a:pos x="214" y="0"/>
                </a:cxn>
                <a:cxn ang="0">
                  <a:pos x="143" y="2"/>
                </a:cxn>
                <a:cxn ang="0">
                  <a:pos x="84" y="50"/>
                </a:cxn>
                <a:cxn ang="0">
                  <a:pos x="45" y="157"/>
                </a:cxn>
                <a:cxn ang="0">
                  <a:pos x="36" y="340"/>
                </a:cxn>
              </a:cxnLst>
              <a:rect l="0" t="0" r="r" b="b"/>
              <a:pathLst>
                <a:path w="432" h="341">
                  <a:moveTo>
                    <a:pt x="36" y="340"/>
                  </a:moveTo>
                  <a:lnTo>
                    <a:pt x="0" y="341"/>
                  </a:lnTo>
                  <a:lnTo>
                    <a:pt x="12" y="313"/>
                  </a:lnTo>
                  <a:lnTo>
                    <a:pt x="16" y="253"/>
                  </a:lnTo>
                  <a:lnTo>
                    <a:pt x="22" y="175"/>
                  </a:lnTo>
                  <a:lnTo>
                    <a:pt x="42" y="98"/>
                  </a:lnTo>
                  <a:lnTo>
                    <a:pt x="81" y="37"/>
                  </a:lnTo>
                  <a:lnTo>
                    <a:pt x="153" y="10"/>
                  </a:lnTo>
                  <a:lnTo>
                    <a:pt x="266" y="35"/>
                  </a:lnTo>
                  <a:lnTo>
                    <a:pt x="432" y="128"/>
                  </a:lnTo>
                  <a:lnTo>
                    <a:pt x="403" y="104"/>
                  </a:lnTo>
                  <a:lnTo>
                    <a:pt x="352" y="65"/>
                  </a:lnTo>
                  <a:lnTo>
                    <a:pt x="286" y="25"/>
                  </a:lnTo>
                  <a:lnTo>
                    <a:pt x="214" y="0"/>
                  </a:lnTo>
                  <a:lnTo>
                    <a:pt x="143" y="2"/>
                  </a:lnTo>
                  <a:lnTo>
                    <a:pt x="84" y="50"/>
                  </a:lnTo>
                  <a:lnTo>
                    <a:pt x="45" y="157"/>
                  </a:lnTo>
                  <a:lnTo>
                    <a:pt x="36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2" name="Freeform 1128"/>
            <p:cNvSpPr>
              <a:spLocks/>
            </p:cNvSpPr>
            <p:nvPr/>
          </p:nvSpPr>
          <p:spPr bwMode="auto">
            <a:xfrm>
              <a:off x="10323637" y="4763617"/>
              <a:ext cx="71438" cy="253461"/>
            </a:xfrm>
            <a:custGeom>
              <a:avLst/>
              <a:gdLst/>
              <a:ahLst/>
              <a:cxnLst>
                <a:cxn ang="0">
                  <a:pos x="179" y="567"/>
                </a:cxn>
                <a:cxn ang="0">
                  <a:pos x="107" y="564"/>
                </a:cxn>
                <a:cxn ang="0">
                  <a:pos x="123" y="549"/>
                </a:cxn>
                <a:cxn ang="0">
                  <a:pos x="135" y="513"/>
                </a:cxn>
                <a:cxn ang="0">
                  <a:pos x="139" y="457"/>
                </a:cxn>
                <a:cxn ang="0">
                  <a:pos x="137" y="387"/>
                </a:cxn>
                <a:cxn ang="0">
                  <a:pos x="123" y="302"/>
                </a:cxn>
                <a:cxn ang="0">
                  <a:pos x="97" y="209"/>
                </a:cxn>
                <a:cxn ang="0">
                  <a:pos x="56" y="106"/>
                </a:cxn>
                <a:cxn ang="0">
                  <a:pos x="0" y="0"/>
                </a:cxn>
                <a:cxn ang="0">
                  <a:pos x="6" y="9"/>
                </a:cxn>
                <a:cxn ang="0">
                  <a:pos x="26" y="36"/>
                </a:cxn>
                <a:cxn ang="0">
                  <a:pos x="53" y="81"/>
                </a:cxn>
                <a:cxn ang="0">
                  <a:pos x="87" y="145"/>
                </a:cxn>
                <a:cxn ang="0">
                  <a:pos x="118" y="225"/>
                </a:cxn>
                <a:cxn ang="0">
                  <a:pos x="148" y="323"/>
                </a:cxn>
                <a:cxn ang="0">
                  <a:pos x="169" y="436"/>
                </a:cxn>
                <a:cxn ang="0">
                  <a:pos x="179" y="567"/>
                </a:cxn>
              </a:cxnLst>
              <a:rect l="0" t="0" r="r" b="b"/>
              <a:pathLst>
                <a:path w="179" h="567">
                  <a:moveTo>
                    <a:pt x="179" y="567"/>
                  </a:moveTo>
                  <a:lnTo>
                    <a:pt x="107" y="564"/>
                  </a:lnTo>
                  <a:lnTo>
                    <a:pt x="123" y="549"/>
                  </a:lnTo>
                  <a:lnTo>
                    <a:pt x="135" y="513"/>
                  </a:lnTo>
                  <a:lnTo>
                    <a:pt x="139" y="457"/>
                  </a:lnTo>
                  <a:lnTo>
                    <a:pt x="137" y="387"/>
                  </a:lnTo>
                  <a:lnTo>
                    <a:pt x="123" y="302"/>
                  </a:lnTo>
                  <a:lnTo>
                    <a:pt x="97" y="209"/>
                  </a:lnTo>
                  <a:lnTo>
                    <a:pt x="56" y="106"/>
                  </a:lnTo>
                  <a:lnTo>
                    <a:pt x="0" y="0"/>
                  </a:lnTo>
                  <a:lnTo>
                    <a:pt x="6" y="9"/>
                  </a:lnTo>
                  <a:lnTo>
                    <a:pt x="26" y="36"/>
                  </a:lnTo>
                  <a:lnTo>
                    <a:pt x="53" y="81"/>
                  </a:lnTo>
                  <a:lnTo>
                    <a:pt x="87" y="145"/>
                  </a:lnTo>
                  <a:lnTo>
                    <a:pt x="118" y="225"/>
                  </a:lnTo>
                  <a:lnTo>
                    <a:pt x="148" y="323"/>
                  </a:lnTo>
                  <a:lnTo>
                    <a:pt x="169" y="436"/>
                  </a:lnTo>
                  <a:lnTo>
                    <a:pt x="179" y="56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3" name="Freeform 1129"/>
            <p:cNvSpPr>
              <a:spLocks/>
            </p:cNvSpPr>
            <p:nvPr/>
          </p:nvSpPr>
          <p:spPr bwMode="auto">
            <a:xfrm>
              <a:off x="10302999" y="4876068"/>
              <a:ext cx="92075" cy="141010"/>
            </a:xfrm>
            <a:custGeom>
              <a:avLst/>
              <a:gdLst/>
              <a:ahLst/>
              <a:cxnLst>
                <a:cxn ang="0">
                  <a:pos x="232" y="317"/>
                </a:cxn>
                <a:cxn ang="0">
                  <a:pos x="160" y="314"/>
                </a:cxn>
                <a:cxn ang="0">
                  <a:pos x="175" y="305"/>
                </a:cxn>
                <a:cxn ang="0">
                  <a:pos x="183" y="286"/>
                </a:cxn>
                <a:cxn ang="0">
                  <a:pos x="182" y="254"/>
                </a:cxn>
                <a:cxn ang="0">
                  <a:pos x="174" y="216"/>
                </a:cxn>
                <a:cxn ang="0">
                  <a:pos x="151" y="168"/>
                </a:cxn>
                <a:cxn ang="0">
                  <a:pos x="116" y="116"/>
                </a:cxn>
                <a:cxn ang="0">
                  <a:pos x="66" y="59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30" y="20"/>
                </a:cxn>
                <a:cxn ang="0">
                  <a:pos x="61" y="45"/>
                </a:cxn>
                <a:cxn ang="0">
                  <a:pos x="101" y="81"/>
                </a:cxn>
                <a:cxn ang="0">
                  <a:pos x="140" y="125"/>
                </a:cxn>
                <a:cxn ang="0">
                  <a:pos x="178" y="180"/>
                </a:cxn>
                <a:cxn ang="0">
                  <a:pos x="210" y="243"/>
                </a:cxn>
                <a:cxn ang="0">
                  <a:pos x="232" y="317"/>
                </a:cxn>
              </a:cxnLst>
              <a:rect l="0" t="0" r="r" b="b"/>
              <a:pathLst>
                <a:path w="232" h="317">
                  <a:moveTo>
                    <a:pt x="232" y="317"/>
                  </a:moveTo>
                  <a:lnTo>
                    <a:pt x="160" y="314"/>
                  </a:lnTo>
                  <a:lnTo>
                    <a:pt x="175" y="305"/>
                  </a:lnTo>
                  <a:lnTo>
                    <a:pt x="183" y="286"/>
                  </a:lnTo>
                  <a:lnTo>
                    <a:pt x="182" y="254"/>
                  </a:lnTo>
                  <a:lnTo>
                    <a:pt x="174" y="216"/>
                  </a:lnTo>
                  <a:lnTo>
                    <a:pt x="151" y="168"/>
                  </a:lnTo>
                  <a:lnTo>
                    <a:pt x="116" y="116"/>
                  </a:lnTo>
                  <a:lnTo>
                    <a:pt x="66" y="59"/>
                  </a:lnTo>
                  <a:lnTo>
                    <a:pt x="0" y="0"/>
                  </a:lnTo>
                  <a:lnTo>
                    <a:pt x="8" y="4"/>
                  </a:lnTo>
                  <a:lnTo>
                    <a:pt x="30" y="20"/>
                  </a:lnTo>
                  <a:lnTo>
                    <a:pt x="61" y="45"/>
                  </a:lnTo>
                  <a:lnTo>
                    <a:pt x="101" y="81"/>
                  </a:lnTo>
                  <a:lnTo>
                    <a:pt x="140" y="125"/>
                  </a:lnTo>
                  <a:lnTo>
                    <a:pt x="178" y="180"/>
                  </a:lnTo>
                  <a:lnTo>
                    <a:pt x="210" y="243"/>
                  </a:lnTo>
                  <a:lnTo>
                    <a:pt x="232" y="3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5" name="Freeform 1131"/>
            <p:cNvSpPr>
              <a:spLocks/>
            </p:cNvSpPr>
            <p:nvPr/>
          </p:nvSpPr>
          <p:spPr bwMode="auto">
            <a:xfrm>
              <a:off x="10393487" y="4165662"/>
              <a:ext cx="104775" cy="94602"/>
            </a:xfrm>
            <a:custGeom>
              <a:avLst/>
              <a:gdLst/>
              <a:ahLst/>
              <a:cxnLst>
                <a:cxn ang="0">
                  <a:pos x="265" y="211"/>
                </a:cxn>
                <a:cxn ang="0">
                  <a:pos x="156" y="195"/>
                </a:cxn>
                <a:cxn ang="0">
                  <a:pos x="156" y="192"/>
                </a:cxn>
                <a:cxn ang="0">
                  <a:pos x="130" y="183"/>
                </a:cxn>
                <a:cxn ang="0">
                  <a:pos x="89" y="168"/>
                </a:cxn>
                <a:cxn ang="0">
                  <a:pos x="50" y="146"/>
                </a:cxn>
                <a:cxn ang="0">
                  <a:pos x="25" y="118"/>
                </a:cxn>
                <a:cxn ang="0">
                  <a:pos x="31" y="84"/>
                </a:cxn>
                <a:cxn ang="0">
                  <a:pos x="79" y="45"/>
                </a:cxn>
                <a:cxn ang="0">
                  <a:pos x="185" y="0"/>
                </a:cxn>
                <a:cxn ang="0">
                  <a:pos x="133" y="11"/>
                </a:cxn>
                <a:cxn ang="0">
                  <a:pos x="79" y="27"/>
                </a:cxn>
                <a:cxn ang="0">
                  <a:pos x="31" y="46"/>
                </a:cxn>
                <a:cxn ang="0">
                  <a:pos x="2" y="71"/>
                </a:cxn>
                <a:cxn ang="0">
                  <a:pos x="0" y="98"/>
                </a:cxn>
                <a:cxn ang="0">
                  <a:pos x="37" y="132"/>
                </a:cxn>
                <a:cxn ang="0">
                  <a:pos x="121" y="169"/>
                </a:cxn>
                <a:cxn ang="0">
                  <a:pos x="265" y="211"/>
                </a:cxn>
              </a:cxnLst>
              <a:rect l="0" t="0" r="r" b="b"/>
              <a:pathLst>
                <a:path w="265" h="211">
                  <a:moveTo>
                    <a:pt x="265" y="211"/>
                  </a:moveTo>
                  <a:lnTo>
                    <a:pt x="156" y="195"/>
                  </a:lnTo>
                  <a:lnTo>
                    <a:pt x="156" y="192"/>
                  </a:lnTo>
                  <a:lnTo>
                    <a:pt x="130" y="183"/>
                  </a:lnTo>
                  <a:lnTo>
                    <a:pt x="89" y="168"/>
                  </a:lnTo>
                  <a:lnTo>
                    <a:pt x="50" y="146"/>
                  </a:lnTo>
                  <a:lnTo>
                    <a:pt x="25" y="118"/>
                  </a:lnTo>
                  <a:lnTo>
                    <a:pt x="31" y="84"/>
                  </a:lnTo>
                  <a:lnTo>
                    <a:pt x="79" y="45"/>
                  </a:lnTo>
                  <a:lnTo>
                    <a:pt x="185" y="0"/>
                  </a:lnTo>
                  <a:lnTo>
                    <a:pt x="133" y="11"/>
                  </a:lnTo>
                  <a:lnTo>
                    <a:pt x="79" y="27"/>
                  </a:lnTo>
                  <a:lnTo>
                    <a:pt x="31" y="46"/>
                  </a:lnTo>
                  <a:lnTo>
                    <a:pt x="2" y="71"/>
                  </a:lnTo>
                  <a:lnTo>
                    <a:pt x="0" y="98"/>
                  </a:lnTo>
                  <a:lnTo>
                    <a:pt x="37" y="132"/>
                  </a:lnTo>
                  <a:lnTo>
                    <a:pt x="121" y="169"/>
                  </a:lnTo>
                  <a:lnTo>
                    <a:pt x="265" y="211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6" name="Freeform 1132"/>
            <p:cNvSpPr>
              <a:spLocks/>
            </p:cNvSpPr>
            <p:nvPr/>
          </p:nvSpPr>
          <p:spPr bwMode="auto">
            <a:xfrm>
              <a:off x="10485562" y="4108544"/>
              <a:ext cx="171450" cy="151720"/>
            </a:xfrm>
            <a:custGeom>
              <a:avLst/>
              <a:gdLst/>
              <a:ahLst/>
              <a:cxnLst>
                <a:cxn ang="0">
                  <a:pos x="35" y="340"/>
                </a:cxn>
                <a:cxn ang="0">
                  <a:pos x="0" y="343"/>
                </a:cxn>
                <a:cxn ang="0">
                  <a:pos x="12" y="314"/>
                </a:cxn>
                <a:cxn ang="0">
                  <a:pos x="16" y="254"/>
                </a:cxn>
                <a:cxn ang="0">
                  <a:pos x="22" y="176"/>
                </a:cxn>
                <a:cxn ang="0">
                  <a:pos x="40" y="98"/>
                </a:cxn>
                <a:cxn ang="0">
                  <a:pos x="80" y="37"/>
                </a:cxn>
                <a:cxn ang="0">
                  <a:pos x="152" y="10"/>
                </a:cxn>
                <a:cxn ang="0">
                  <a:pos x="265" y="35"/>
                </a:cxn>
                <a:cxn ang="0">
                  <a:pos x="431" y="129"/>
                </a:cxn>
                <a:cxn ang="0">
                  <a:pos x="402" y="105"/>
                </a:cxn>
                <a:cxn ang="0">
                  <a:pos x="351" y="66"/>
                </a:cxn>
                <a:cxn ang="0">
                  <a:pos x="285" y="25"/>
                </a:cxn>
                <a:cxn ang="0">
                  <a:pos x="213" y="0"/>
                </a:cxn>
                <a:cxn ang="0">
                  <a:pos x="142" y="4"/>
                </a:cxn>
                <a:cxn ang="0">
                  <a:pos x="83" y="52"/>
                </a:cxn>
                <a:cxn ang="0">
                  <a:pos x="44" y="158"/>
                </a:cxn>
                <a:cxn ang="0">
                  <a:pos x="35" y="340"/>
                </a:cxn>
              </a:cxnLst>
              <a:rect l="0" t="0" r="r" b="b"/>
              <a:pathLst>
                <a:path w="431" h="343">
                  <a:moveTo>
                    <a:pt x="35" y="340"/>
                  </a:moveTo>
                  <a:lnTo>
                    <a:pt x="0" y="343"/>
                  </a:lnTo>
                  <a:lnTo>
                    <a:pt x="12" y="314"/>
                  </a:lnTo>
                  <a:lnTo>
                    <a:pt x="16" y="254"/>
                  </a:lnTo>
                  <a:lnTo>
                    <a:pt x="22" y="176"/>
                  </a:lnTo>
                  <a:lnTo>
                    <a:pt x="40" y="98"/>
                  </a:lnTo>
                  <a:lnTo>
                    <a:pt x="80" y="37"/>
                  </a:lnTo>
                  <a:lnTo>
                    <a:pt x="152" y="10"/>
                  </a:lnTo>
                  <a:lnTo>
                    <a:pt x="265" y="35"/>
                  </a:lnTo>
                  <a:lnTo>
                    <a:pt x="431" y="129"/>
                  </a:lnTo>
                  <a:lnTo>
                    <a:pt x="402" y="105"/>
                  </a:lnTo>
                  <a:lnTo>
                    <a:pt x="351" y="66"/>
                  </a:lnTo>
                  <a:lnTo>
                    <a:pt x="285" y="25"/>
                  </a:lnTo>
                  <a:lnTo>
                    <a:pt x="213" y="0"/>
                  </a:lnTo>
                  <a:lnTo>
                    <a:pt x="142" y="4"/>
                  </a:lnTo>
                  <a:lnTo>
                    <a:pt x="83" y="52"/>
                  </a:lnTo>
                  <a:lnTo>
                    <a:pt x="44" y="158"/>
                  </a:lnTo>
                  <a:lnTo>
                    <a:pt x="35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7" name="Freeform 1133"/>
            <p:cNvSpPr>
              <a:spLocks/>
            </p:cNvSpPr>
            <p:nvPr/>
          </p:nvSpPr>
          <p:spPr bwMode="auto">
            <a:xfrm>
              <a:off x="10425237" y="4005018"/>
              <a:ext cx="71438" cy="251676"/>
            </a:xfrm>
            <a:custGeom>
              <a:avLst/>
              <a:gdLst/>
              <a:ahLst/>
              <a:cxnLst>
                <a:cxn ang="0">
                  <a:pos x="178" y="566"/>
                </a:cxn>
                <a:cxn ang="0">
                  <a:pos x="106" y="562"/>
                </a:cxn>
                <a:cxn ang="0">
                  <a:pos x="122" y="547"/>
                </a:cxn>
                <a:cxn ang="0">
                  <a:pos x="134" y="511"/>
                </a:cxn>
                <a:cxn ang="0">
                  <a:pos x="139" y="457"/>
                </a:cxn>
                <a:cxn ang="0">
                  <a:pos x="136" y="387"/>
                </a:cxn>
                <a:cxn ang="0">
                  <a:pos x="122" y="302"/>
                </a:cxn>
                <a:cxn ang="0">
                  <a:pos x="96" y="208"/>
                </a:cxn>
                <a:cxn ang="0">
                  <a:pos x="55" y="106"/>
                </a:cxn>
                <a:cxn ang="0">
                  <a:pos x="0" y="0"/>
                </a:cxn>
                <a:cxn ang="0">
                  <a:pos x="6" y="9"/>
                </a:cxn>
                <a:cxn ang="0">
                  <a:pos x="26" y="36"/>
                </a:cxn>
                <a:cxn ang="0">
                  <a:pos x="53" y="81"/>
                </a:cxn>
                <a:cxn ang="0">
                  <a:pos x="86" y="145"/>
                </a:cxn>
                <a:cxn ang="0">
                  <a:pos x="117" y="223"/>
                </a:cxn>
                <a:cxn ang="0">
                  <a:pos x="147" y="322"/>
                </a:cxn>
                <a:cxn ang="0">
                  <a:pos x="167" y="435"/>
                </a:cxn>
                <a:cxn ang="0">
                  <a:pos x="178" y="566"/>
                </a:cxn>
              </a:cxnLst>
              <a:rect l="0" t="0" r="r" b="b"/>
              <a:pathLst>
                <a:path w="178" h="566">
                  <a:moveTo>
                    <a:pt x="178" y="566"/>
                  </a:moveTo>
                  <a:lnTo>
                    <a:pt x="106" y="562"/>
                  </a:lnTo>
                  <a:lnTo>
                    <a:pt x="122" y="547"/>
                  </a:lnTo>
                  <a:lnTo>
                    <a:pt x="134" y="511"/>
                  </a:lnTo>
                  <a:lnTo>
                    <a:pt x="139" y="457"/>
                  </a:lnTo>
                  <a:lnTo>
                    <a:pt x="136" y="387"/>
                  </a:lnTo>
                  <a:lnTo>
                    <a:pt x="122" y="302"/>
                  </a:lnTo>
                  <a:lnTo>
                    <a:pt x="96" y="208"/>
                  </a:lnTo>
                  <a:lnTo>
                    <a:pt x="55" y="106"/>
                  </a:lnTo>
                  <a:lnTo>
                    <a:pt x="0" y="0"/>
                  </a:lnTo>
                  <a:lnTo>
                    <a:pt x="6" y="9"/>
                  </a:lnTo>
                  <a:lnTo>
                    <a:pt x="26" y="36"/>
                  </a:lnTo>
                  <a:lnTo>
                    <a:pt x="53" y="81"/>
                  </a:lnTo>
                  <a:lnTo>
                    <a:pt x="86" y="145"/>
                  </a:lnTo>
                  <a:lnTo>
                    <a:pt x="117" y="223"/>
                  </a:lnTo>
                  <a:lnTo>
                    <a:pt x="147" y="322"/>
                  </a:lnTo>
                  <a:lnTo>
                    <a:pt x="167" y="435"/>
                  </a:lnTo>
                  <a:lnTo>
                    <a:pt x="178" y="56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8" name="Freeform 1134"/>
            <p:cNvSpPr>
              <a:spLocks/>
            </p:cNvSpPr>
            <p:nvPr/>
          </p:nvSpPr>
          <p:spPr bwMode="auto">
            <a:xfrm>
              <a:off x="10404599" y="4115684"/>
              <a:ext cx="92075" cy="141010"/>
            </a:xfrm>
            <a:custGeom>
              <a:avLst/>
              <a:gdLst/>
              <a:ahLst/>
              <a:cxnLst>
                <a:cxn ang="0">
                  <a:pos x="231" y="317"/>
                </a:cxn>
                <a:cxn ang="0">
                  <a:pos x="159" y="316"/>
                </a:cxn>
                <a:cxn ang="0">
                  <a:pos x="174" y="307"/>
                </a:cxn>
                <a:cxn ang="0">
                  <a:pos x="182" y="286"/>
                </a:cxn>
                <a:cxn ang="0">
                  <a:pos x="182" y="255"/>
                </a:cxn>
                <a:cxn ang="0">
                  <a:pos x="173" y="216"/>
                </a:cxn>
                <a:cxn ang="0">
                  <a:pos x="151" y="168"/>
                </a:cxn>
                <a:cxn ang="0">
                  <a:pos x="116" y="116"/>
                </a:cxn>
                <a:cxn ang="0">
                  <a:pos x="66" y="58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30" y="19"/>
                </a:cxn>
                <a:cxn ang="0">
                  <a:pos x="61" y="45"/>
                </a:cxn>
                <a:cxn ang="0">
                  <a:pos x="100" y="81"/>
                </a:cxn>
                <a:cxn ang="0">
                  <a:pos x="139" y="126"/>
                </a:cxn>
                <a:cxn ang="0">
                  <a:pos x="177" y="180"/>
                </a:cxn>
                <a:cxn ang="0">
                  <a:pos x="208" y="244"/>
                </a:cxn>
                <a:cxn ang="0">
                  <a:pos x="231" y="317"/>
                </a:cxn>
              </a:cxnLst>
              <a:rect l="0" t="0" r="r" b="b"/>
              <a:pathLst>
                <a:path w="231" h="317">
                  <a:moveTo>
                    <a:pt x="231" y="317"/>
                  </a:moveTo>
                  <a:lnTo>
                    <a:pt x="159" y="316"/>
                  </a:lnTo>
                  <a:lnTo>
                    <a:pt x="174" y="307"/>
                  </a:lnTo>
                  <a:lnTo>
                    <a:pt x="182" y="286"/>
                  </a:lnTo>
                  <a:lnTo>
                    <a:pt x="182" y="255"/>
                  </a:lnTo>
                  <a:lnTo>
                    <a:pt x="173" y="216"/>
                  </a:lnTo>
                  <a:lnTo>
                    <a:pt x="151" y="168"/>
                  </a:lnTo>
                  <a:lnTo>
                    <a:pt x="116" y="116"/>
                  </a:lnTo>
                  <a:lnTo>
                    <a:pt x="66" y="58"/>
                  </a:lnTo>
                  <a:lnTo>
                    <a:pt x="0" y="0"/>
                  </a:lnTo>
                  <a:lnTo>
                    <a:pt x="8" y="4"/>
                  </a:lnTo>
                  <a:lnTo>
                    <a:pt x="30" y="19"/>
                  </a:lnTo>
                  <a:lnTo>
                    <a:pt x="61" y="45"/>
                  </a:lnTo>
                  <a:lnTo>
                    <a:pt x="100" y="81"/>
                  </a:lnTo>
                  <a:lnTo>
                    <a:pt x="139" y="126"/>
                  </a:lnTo>
                  <a:lnTo>
                    <a:pt x="177" y="180"/>
                  </a:lnTo>
                  <a:lnTo>
                    <a:pt x="208" y="244"/>
                  </a:lnTo>
                  <a:lnTo>
                    <a:pt x="231" y="3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9" name="Freeform 1135"/>
            <p:cNvSpPr>
              <a:spLocks/>
            </p:cNvSpPr>
            <p:nvPr/>
          </p:nvSpPr>
          <p:spPr bwMode="auto">
            <a:xfrm>
              <a:off x="9814049" y="4801101"/>
              <a:ext cx="104775" cy="94602"/>
            </a:xfrm>
            <a:custGeom>
              <a:avLst/>
              <a:gdLst/>
              <a:ahLst/>
              <a:cxnLst>
                <a:cxn ang="0">
                  <a:pos x="264" y="213"/>
                </a:cxn>
                <a:cxn ang="0">
                  <a:pos x="155" y="196"/>
                </a:cxn>
                <a:cxn ang="0">
                  <a:pos x="155" y="193"/>
                </a:cxn>
                <a:cxn ang="0">
                  <a:pos x="129" y="183"/>
                </a:cxn>
                <a:cxn ang="0">
                  <a:pos x="89" y="168"/>
                </a:cxn>
                <a:cxn ang="0">
                  <a:pos x="49" y="146"/>
                </a:cxn>
                <a:cxn ang="0">
                  <a:pos x="24" y="118"/>
                </a:cxn>
                <a:cxn ang="0">
                  <a:pos x="30" y="84"/>
                </a:cxn>
                <a:cxn ang="0">
                  <a:pos x="78" y="45"/>
                </a:cxn>
                <a:cxn ang="0">
                  <a:pos x="185" y="0"/>
                </a:cxn>
                <a:cxn ang="0">
                  <a:pos x="132" y="11"/>
                </a:cxn>
                <a:cxn ang="0">
                  <a:pos x="78" y="28"/>
                </a:cxn>
                <a:cxn ang="0">
                  <a:pos x="31" y="46"/>
                </a:cxn>
                <a:cxn ang="0">
                  <a:pos x="3" y="71"/>
                </a:cxn>
                <a:cxn ang="0">
                  <a:pos x="0" y="98"/>
                </a:cxn>
                <a:cxn ang="0">
                  <a:pos x="36" y="132"/>
                </a:cxn>
                <a:cxn ang="0">
                  <a:pos x="120" y="169"/>
                </a:cxn>
                <a:cxn ang="0">
                  <a:pos x="264" y="213"/>
                </a:cxn>
              </a:cxnLst>
              <a:rect l="0" t="0" r="r" b="b"/>
              <a:pathLst>
                <a:path w="264" h="213">
                  <a:moveTo>
                    <a:pt x="264" y="213"/>
                  </a:moveTo>
                  <a:lnTo>
                    <a:pt x="155" y="196"/>
                  </a:lnTo>
                  <a:lnTo>
                    <a:pt x="155" y="193"/>
                  </a:lnTo>
                  <a:lnTo>
                    <a:pt x="129" y="183"/>
                  </a:lnTo>
                  <a:lnTo>
                    <a:pt x="89" y="168"/>
                  </a:lnTo>
                  <a:lnTo>
                    <a:pt x="49" y="146"/>
                  </a:lnTo>
                  <a:lnTo>
                    <a:pt x="24" y="118"/>
                  </a:lnTo>
                  <a:lnTo>
                    <a:pt x="30" y="84"/>
                  </a:lnTo>
                  <a:lnTo>
                    <a:pt x="78" y="45"/>
                  </a:lnTo>
                  <a:lnTo>
                    <a:pt x="185" y="0"/>
                  </a:lnTo>
                  <a:lnTo>
                    <a:pt x="132" y="11"/>
                  </a:lnTo>
                  <a:lnTo>
                    <a:pt x="78" y="28"/>
                  </a:lnTo>
                  <a:lnTo>
                    <a:pt x="31" y="46"/>
                  </a:lnTo>
                  <a:lnTo>
                    <a:pt x="3" y="71"/>
                  </a:lnTo>
                  <a:lnTo>
                    <a:pt x="0" y="98"/>
                  </a:lnTo>
                  <a:lnTo>
                    <a:pt x="36" y="132"/>
                  </a:lnTo>
                  <a:lnTo>
                    <a:pt x="120" y="169"/>
                  </a:lnTo>
                  <a:lnTo>
                    <a:pt x="264" y="21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0" name="Freeform 1136"/>
            <p:cNvSpPr>
              <a:spLocks/>
            </p:cNvSpPr>
            <p:nvPr/>
          </p:nvSpPr>
          <p:spPr bwMode="auto">
            <a:xfrm>
              <a:off x="9904536" y="4743983"/>
              <a:ext cx="171450" cy="151720"/>
            </a:xfrm>
            <a:custGeom>
              <a:avLst/>
              <a:gdLst/>
              <a:ahLst/>
              <a:cxnLst>
                <a:cxn ang="0">
                  <a:pos x="36" y="340"/>
                </a:cxn>
                <a:cxn ang="0">
                  <a:pos x="0" y="340"/>
                </a:cxn>
                <a:cxn ang="0">
                  <a:pos x="12" y="313"/>
                </a:cxn>
                <a:cxn ang="0">
                  <a:pos x="17" y="253"/>
                </a:cxn>
                <a:cxn ang="0">
                  <a:pos x="22" y="174"/>
                </a:cxn>
                <a:cxn ang="0">
                  <a:pos x="42" y="97"/>
                </a:cxn>
                <a:cxn ang="0">
                  <a:pos x="81" y="36"/>
                </a:cxn>
                <a:cxn ang="0">
                  <a:pos x="153" y="8"/>
                </a:cxn>
                <a:cxn ang="0">
                  <a:pos x="265" y="34"/>
                </a:cxn>
                <a:cxn ang="0">
                  <a:pos x="431" y="127"/>
                </a:cxn>
                <a:cxn ang="0">
                  <a:pos x="403" y="103"/>
                </a:cxn>
                <a:cxn ang="0">
                  <a:pos x="351" y="65"/>
                </a:cxn>
                <a:cxn ang="0">
                  <a:pos x="285" y="25"/>
                </a:cxn>
                <a:cxn ang="0">
                  <a:pos x="214" y="0"/>
                </a:cxn>
                <a:cxn ang="0">
                  <a:pos x="143" y="2"/>
                </a:cxn>
                <a:cxn ang="0">
                  <a:pos x="84" y="50"/>
                </a:cxn>
                <a:cxn ang="0">
                  <a:pos x="45" y="157"/>
                </a:cxn>
                <a:cxn ang="0">
                  <a:pos x="36" y="340"/>
                </a:cxn>
              </a:cxnLst>
              <a:rect l="0" t="0" r="r" b="b"/>
              <a:pathLst>
                <a:path w="431" h="340">
                  <a:moveTo>
                    <a:pt x="36" y="340"/>
                  </a:moveTo>
                  <a:lnTo>
                    <a:pt x="0" y="340"/>
                  </a:lnTo>
                  <a:lnTo>
                    <a:pt x="12" y="313"/>
                  </a:lnTo>
                  <a:lnTo>
                    <a:pt x="17" y="253"/>
                  </a:lnTo>
                  <a:lnTo>
                    <a:pt x="22" y="174"/>
                  </a:lnTo>
                  <a:lnTo>
                    <a:pt x="42" y="97"/>
                  </a:lnTo>
                  <a:lnTo>
                    <a:pt x="81" y="36"/>
                  </a:lnTo>
                  <a:lnTo>
                    <a:pt x="153" y="8"/>
                  </a:lnTo>
                  <a:lnTo>
                    <a:pt x="265" y="34"/>
                  </a:lnTo>
                  <a:lnTo>
                    <a:pt x="431" y="127"/>
                  </a:lnTo>
                  <a:lnTo>
                    <a:pt x="403" y="103"/>
                  </a:lnTo>
                  <a:lnTo>
                    <a:pt x="351" y="65"/>
                  </a:lnTo>
                  <a:lnTo>
                    <a:pt x="285" y="25"/>
                  </a:lnTo>
                  <a:lnTo>
                    <a:pt x="214" y="0"/>
                  </a:lnTo>
                  <a:lnTo>
                    <a:pt x="143" y="2"/>
                  </a:lnTo>
                  <a:lnTo>
                    <a:pt x="84" y="50"/>
                  </a:lnTo>
                  <a:lnTo>
                    <a:pt x="45" y="157"/>
                  </a:lnTo>
                  <a:lnTo>
                    <a:pt x="36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1" name="Freeform 1137"/>
            <p:cNvSpPr>
              <a:spLocks/>
            </p:cNvSpPr>
            <p:nvPr/>
          </p:nvSpPr>
          <p:spPr bwMode="auto">
            <a:xfrm>
              <a:off x="9844211" y="4640456"/>
              <a:ext cx="71438" cy="251676"/>
            </a:xfrm>
            <a:custGeom>
              <a:avLst/>
              <a:gdLst/>
              <a:ahLst/>
              <a:cxnLst>
                <a:cxn ang="0">
                  <a:pos x="180" y="566"/>
                </a:cxn>
                <a:cxn ang="0">
                  <a:pos x="107" y="563"/>
                </a:cxn>
                <a:cxn ang="0">
                  <a:pos x="122" y="548"/>
                </a:cxn>
                <a:cxn ang="0">
                  <a:pos x="134" y="512"/>
                </a:cxn>
                <a:cxn ang="0">
                  <a:pos x="139" y="457"/>
                </a:cxn>
                <a:cxn ang="0">
                  <a:pos x="136" y="387"/>
                </a:cxn>
                <a:cxn ang="0">
                  <a:pos x="122" y="302"/>
                </a:cxn>
                <a:cxn ang="0">
                  <a:pos x="96" y="209"/>
                </a:cxn>
                <a:cxn ang="0">
                  <a:pos x="56" y="106"/>
                </a:cxn>
                <a:cxn ang="0">
                  <a:pos x="0" y="0"/>
                </a:cxn>
                <a:cxn ang="0">
                  <a:pos x="6" y="9"/>
                </a:cxn>
                <a:cxn ang="0">
                  <a:pos x="26" y="36"/>
                </a:cxn>
                <a:cxn ang="0">
                  <a:pos x="53" y="81"/>
                </a:cxn>
                <a:cxn ang="0">
                  <a:pos x="87" y="144"/>
                </a:cxn>
                <a:cxn ang="0">
                  <a:pos x="119" y="224"/>
                </a:cxn>
                <a:cxn ang="0">
                  <a:pos x="148" y="322"/>
                </a:cxn>
                <a:cxn ang="0">
                  <a:pos x="169" y="435"/>
                </a:cxn>
                <a:cxn ang="0">
                  <a:pos x="180" y="566"/>
                </a:cxn>
              </a:cxnLst>
              <a:rect l="0" t="0" r="r" b="b"/>
              <a:pathLst>
                <a:path w="180" h="566">
                  <a:moveTo>
                    <a:pt x="180" y="566"/>
                  </a:moveTo>
                  <a:lnTo>
                    <a:pt x="107" y="563"/>
                  </a:lnTo>
                  <a:lnTo>
                    <a:pt x="122" y="548"/>
                  </a:lnTo>
                  <a:lnTo>
                    <a:pt x="134" y="512"/>
                  </a:lnTo>
                  <a:lnTo>
                    <a:pt x="139" y="457"/>
                  </a:lnTo>
                  <a:lnTo>
                    <a:pt x="136" y="387"/>
                  </a:lnTo>
                  <a:lnTo>
                    <a:pt x="122" y="302"/>
                  </a:lnTo>
                  <a:lnTo>
                    <a:pt x="96" y="209"/>
                  </a:lnTo>
                  <a:lnTo>
                    <a:pt x="56" y="106"/>
                  </a:lnTo>
                  <a:lnTo>
                    <a:pt x="0" y="0"/>
                  </a:lnTo>
                  <a:lnTo>
                    <a:pt x="6" y="9"/>
                  </a:lnTo>
                  <a:lnTo>
                    <a:pt x="26" y="36"/>
                  </a:lnTo>
                  <a:lnTo>
                    <a:pt x="53" y="81"/>
                  </a:lnTo>
                  <a:lnTo>
                    <a:pt x="87" y="144"/>
                  </a:lnTo>
                  <a:lnTo>
                    <a:pt x="119" y="224"/>
                  </a:lnTo>
                  <a:lnTo>
                    <a:pt x="148" y="322"/>
                  </a:lnTo>
                  <a:lnTo>
                    <a:pt x="169" y="435"/>
                  </a:lnTo>
                  <a:lnTo>
                    <a:pt x="180" y="56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2" name="Freeform 1138"/>
            <p:cNvSpPr>
              <a:spLocks/>
            </p:cNvSpPr>
            <p:nvPr/>
          </p:nvSpPr>
          <p:spPr bwMode="auto">
            <a:xfrm>
              <a:off x="9823574" y="4751122"/>
              <a:ext cx="92075" cy="141010"/>
            </a:xfrm>
            <a:custGeom>
              <a:avLst/>
              <a:gdLst/>
              <a:ahLst/>
              <a:cxnLst>
                <a:cxn ang="0">
                  <a:pos x="232" y="317"/>
                </a:cxn>
                <a:cxn ang="0">
                  <a:pos x="159" y="315"/>
                </a:cxn>
                <a:cxn ang="0">
                  <a:pos x="173" y="306"/>
                </a:cxn>
                <a:cxn ang="0">
                  <a:pos x="182" y="287"/>
                </a:cxn>
                <a:cxn ang="0">
                  <a:pos x="182" y="255"/>
                </a:cxn>
                <a:cxn ang="0">
                  <a:pos x="172" y="216"/>
                </a:cxn>
                <a:cxn ang="0">
                  <a:pos x="150" y="168"/>
                </a:cxn>
                <a:cxn ang="0">
                  <a:pos x="115" y="115"/>
                </a:cxn>
                <a:cxn ang="0">
                  <a:pos x="65" y="59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29" y="20"/>
                </a:cxn>
                <a:cxn ang="0">
                  <a:pos x="61" y="45"/>
                </a:cxn>
                <a:cxn ang="0">
                  <a:pos x="100" y="81"/>
                </a:cxn>
                <a:cxn ang="0">
                  <a:pos x="139" y="125"/>
                </a:cxn>
                <a:cxn ang="0">
                  <a:pos x="177" y="180"/>
                </a:cxn>
                <a:cxn ang="0">
                  <a:pos x="209" y="243"/>
                </a:cxn>
                <a:cxn ang="0">
                  <a:pos x="232" y="317"/>
                </a:cxn>
              </a:cxnLst>
              <a:rect l="0" t="0" r="r" b="b"/>
              <a:pathLst>
                <a:path w="232" h="317">
                  <a:moveTo>
                    <a:pt x="232" y="317"/>
                  </a:moveTo>
                  <a:lnTo>
                    <a:pt x="159" y="315"/>
                  </a:lnTo>
                  <a:lnTo>
                    <a:pt x="173" y="306"/>
                  </a:lnTo>
                  <a:lnTo>
                    <a:pt x="182" y="287"/>
                  </a:lnTo>
                  <a:lnTo>
                    <a:pt x="182" y="255"/>
                  </a:lnTo>
                  <a:lnTo>
                    <a:pt x="172" y="216"/>
                  </a:lnTo>
                  <a:lnTo>
                    <a:pt x="150" y="168"/>
                  </a:lnTo>
                  <a:lnTo>
                    <a:pt x="115" y="115"/>
                  </a:lnTo>
                  <a:lnTo>
                    <a:pt x="65" y="59"/>
                  </a:lnTo>
                  <a:lnTo>
                    <a:pt x="0" y="0"/>
                  </a:lnTo>
                  <a:lnTo>
                    <a:pt x="7" y="4"/>
                  </a:lnTo>
                  <a:lnTo>
                    <a:pt x="29" y="20"/>
                  </a:lnTo>
                  <a:lnTo>
                    <a:pt x="61" y="45"/>
                  </a:lnTo>
                  <a:lnTo>
                    <a:pt x="100" y="81"/>
                  </a:lnTo>
                  <a:lnTo>
                    <a:pt x="139" y="125"/>
                  </a:lnTo>
                  <a:lnTo>
                    <a:pt x="177" y="180"/>
                  </a:lnTo>
                  <a:lnTo>
                    <a:pt x="209" y="243"/>
                  </a:lnTo>
                  <a:lnTo>
                    <a:pt x="232" y="3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3" name="Freeform 1139"/>
            <p:cNvSpPr>
              <a:spLocks/>
            </p:cNvSpPr>
            <p:nvPr/>
          </p:nvSpPr>
          <p:spPr bwMode="auto">
            <a:xfrm>
              <a:off x="9507661" y="4488736"/>
              <a:ext cx="101600" cy="94602"/>
            </a:xfrm>
            <a:custGeom>
              <a:avLst/>
              <a:gdLst/>
              <a:ahLst/>
              <a:cxnLst>
                <a:cxn ang="0">
                  <a:pos x="254" y="211"/>
                </a:cxn>
                <a:cxn ang="0">
                  <a:pos x="147" y="195"/>
                </a:cxn>
                <a:cxn ang="0">
                  <a:pos x="147" y="191"/>
                </a:cxn>
                <a:cxn ang="0">
                  <a:pos x="122" y="183"/>
                </a:cxn>
                <a:cxn ang="0">
                  <a:pos x="83" y="167"/>
                </a:cxn>
                <a:cxn ang="0">
                  <a:pos x="47" y="146"/>
                </a:cxn>
                <a:cxn ang="0">
                  <a:pos x="24" y="117"/>
                </a:cxn>
                <a:cxn ang="0">
                  <a:pos x="33" y="84"/>
                </a:cxn>
                <a:cxn ang="0">
                  <a:pos x="84" y="44"/>
                </a:cxn>
                <a:cxn ang="0">
                  <a:pos x="195" y="0"/>
                </a:cxn>
                <a:cxn ang="0">
                  <a:pos x="142" y="11"/>
                </a:cxn>
                <a:cxn ang="0">
                  <a:pos x="85" y="27"/>
                </a:cxn>
                <a:cxn ang="0">
                  <a:pos x="36" y="45"/>
                </a:cxn>
                <a:cxn ang="0">
                  <a:pos x="5" y="70"/>
                </a:cxn>
                <a:cxn ang="0">
                  <a:pos x="0" y="98"/>
                </a:cxn>
                <a:cxn ang="0">
                  <a:pos x="34" y="131"/>
                </a:cxn>
                <a:cxn ang="0">
                  <a:pos x="114" y="169"/>
                </a:cxn>
                <a:cxn ang="0">
                  <a:pos x="254" y="211"/>
                </a:cxn>
              </a:cxnLst>
              <a:rect l="0" t="0" r="r" b="b"/>
              <a:pathLst>
                <a:path w="254" h="211">
                  <a:moveTo>
                    <a:pt x="254" y="211"/>
                  </a:moveTo>
                  <a:lnTo>
                    <a:pt x="147" y="195"/>
                  </a:lnTo>
                  <a:lnTo>
                    <a:pt x="147" y="191"/>
                  </a:lnTo>
                  <a:lnTo>
                    <a:pt x="122" y="183"/>
                  </a:lnTo>
                  <a:lnTo>
                    <a:pt x="83" y="167"/>
                  </a:lnTo>
                  <a:lnTo>
                    <a:pt x="47" y="146"/>
                  </a:lnTo>
                  <a:lnTo>
                    <a:pt x="24" y="117"/>
                  </a:lnTo>
                  <a:lnTo>
                    <a:pt x="33" y="84"/>
                  </a:lnTo>
                  <a:lnTo>
                    <a:pt x="84" y="44"/>
                  </a:lnTo>
                  <a:lnTo>
                    <a:pt x="195" y="0"/>
                  </a:lnTo>
                  <a:lnTo>
                    <a:pt x="142" y="11"/>
                  </a:lnTo>
                  <a:lnTo>
                    <a:pt x="85" y="27"/>
                  </a:lnTo>
                  <a:lnTo>
                    <a:pt x="36" y="45"/>
                  </a:lnTo>
                  <a:lnTo>
                    <a:pt x="5" y="70"/>
                  </a:lnTo>
                  <a:lnTo>
                    <a:pt x="0" y="98"/>
                  </a:lnTo>
                  <a:lnTo>
                    <a:pt x="34" y="131"/>
                  </a:lnTo>
                  <a:lnTo>
                    <a:pt x="114" y="169"/>
                  </a:lnTo>
                  <a:lnTo>
                    <a:pt x="254" y="211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4" name="Freeform 1140"/>
            <p:cNvSpPr>
              <a:spLocks/>
            </p:cNvSpPr>
            <p:nvPr/>
          </p:nvSpPr>
          <p:spPr bwMode="auto">
            <a:xfrm>
              <a:off x="9594974" y="4431618"/>
              <a:ext cx="179388" cy="153505"/>
            </a:xfrm>
            <a:custGeom>
              <a:avLst/>
              <a:gdLst/>
              <a:ahLst/>
              <a:cxnLst>
                <a:cxn ang="0">
                  <a:pos x="36" y="340"/>
                </a:cxn>
                <a:cxn ang="0">
                  <a:pos x="0" y="342"/>
                </a:cxn>
                <a:cxn ang="0">
                  <a:pos x="14" y="314"/>
                </a:cxn>
                <a:cxn ang="0">
                  <a:pos x="24" y="254"/>
                </a:cxn>
                <a:cxn ang="0">
                  <a:pos x="37" y="177"/>
                </a:cxn>
                <a:cxn ang="0">
                  <a:pos x="63" y="99"/>
                </a:cxn>
                <a:cxn ang="0">
                  <a:pos x="109" y="37"/>
                </a:cxn>
                <a:cxn ang="0">
                  <a:pos x="183" y="11"/>
                </a:cxn>
                <a:cxn ang="0">
                  <a:pos x="294" y="35"/>
                </a:cxn>
                <a:cxn ang="0">
                  <a:pos x="451" y="129"/>
                </a:cxn>
                <a:cxn ang="0">
                  <a:pos x="425" y="105"/>
                </a:cxn>
                <a:cxn ang="0">
                  <a:pos x="378" y="65"/>
                </a:cxn>
                <a:cxn ang="0">
                  <a:pos x="315" y="25"/>
                </a:cxn>
                <a:cxn ang="0">
                  <a:pos x="246" y="0"/>
                </a:cxn>
                <a:cxn ang="0">
                  <a:pos x="175" y="3"/>
                </a:cxn>
                <a:cxn ang="0">
                  <a:pos x="111" y="51"/>
                </a:cxn>
                <a:cxn ang="0">
                  <a:pos x="62" y="158"/>
                </a:cxn>
                <a:cxn ang="0">
                  <a:pos x="36" y="340"/>
                </a:cxn>
              </a:cxnLst>
              <a:rect l="0" t="0" r="r" b="b"/>
              <a:pathLst>
                <a:path w="451" h="342">
                  <a:moveTo>
                    <a:pt x="36" y="340"/>
                  </a:moveTo>
                  <a:lnTo>
                    <a:pt x="0" y="342"/>
                  </a:lnTo>
                  <a:lnTo>
                    <a:pt x="14" y="314"/>
                  </a:lnTo>
                  <a:lnTo>
                    <a:pt x="24" y="254"/>
                  </a:lnTo>
                  <a:lnTo>
                    <a:pt x="37" y="177"/>
                  </a:lnTo>
                  <a:lnTo>
                    <a:pt x="63" y="99"/>
                  </a:lnTo>
                  <a:lnTo>
                    <a:pt x="109" y="37"/>
                  </a:lnTo>
                  <a:lnTo>
                    <a:pt x="183" y="11"/>
                  </a:lnTo>
                  <a:lnTo>
                    <a:pt x="294" y="35"/>
                  </a:lnTo>
                  <a:lnTo>
                    <a:pt x="451" y="129"/>
                  </a:lnTo>
                  <a:lnTo>
                    <a:pt x="425" y="105"/>
                  </a:lnTo>
                  <a:lnTo>
                    <a:pt x="378" y="65"/>
                  </a:lnTo>
                  <a:lnTo>
                    <a:pt x="315" y="25"/>
                  </a:lnTo>
                  <a:lnTo>
                    <a:pt x="246" y="0"/>
                  </a:lnTo>
                  <a:lnTo>
                    <a:pt x="175" y="3"/>
                  </a:lnTo>
                  <a:lnTo>
                    <a:pt x="111" y="51"/>
                  </a:lnTo>
                  <a:lnTo>
                    <a:pt x="62" y="158"/>
                  </a:lnTo>
                  <a:lnTo>
                    <a:pt x="36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5" name="Freeform 1141"/>
            <p:cNvSpPr>
              <a:spLocks/>
            </p:cNvSpPr>
            <p:nvPr/>
          </p:nvSpPr>
          <p:spPr bwMode="auto">
            <a:xfrm>
              <a:off x="9556874" y="4326307"/>
              <a:ext cx="50800" cy="253461"/>
            </a:xfrm>
            <a:custGeom>
              <a:avLst/>
              <a:gdLst/>
              <a:ahLst/>
              <a:cxnLst>
                <a:cxn ang="0">
                  <a:pos x="125" y="566"/>
                </a:cxn>
                <a:cxn ang="0">
                  <a:pos x="54" y="564"/>
                </a:cxn>
                <a:cxn ang="0">
                  <a:pos x="70" y="549"/>
                </a:cxn>
                <a:cxn ang="0">
                  <a:pos x="85" y="513"/>
                </a:cxn>
                <a:cxn ang="0">
                  <a:pos x="95" y="457"/>
                </a:cxn>
                <a:cxn ang="0">
                  <a:pos x="99" y="388"/>
                </a:cxn>
                <a:cxn ang="0">
                  <a:pos x="93" y="303"/>
                </a:cxn>
                <a:cxn ang="0">
                  <a:pos x="75" y="208"/>
                </a:cxn>
                <a:cxn ang="0">
                  <a:pos x="45" y="105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23" y="36"/>
                </a:cxn>
                <a:cxn ang="0">
                  <a:pos x="46" y="80"/>
                </a:cxn>
                <a:cxn ang="0">
                  <a:pos x="73" y="145"/>
                </a:cxn>
                <a:cxn ang="0">
                  <a:pos x="97" y="224"/>
                </a:cxn>
                <a:cxn ang="0">
                  <a:pos x="117" y="322"/>
                </a:cxn>
                <a:cxn ang="0">
                  <a:pos x="128" y="436"/>
                </a:cxn>
                <a:cxn ang="0">
                  <a:pos x="125" y="566"/>
                </a:cxn>
              </a:cxnLst>
              <a:rect l="0" t="0" r="r" b="b"/>
              <a:pathLst>
                <a:path w="128" h="566">
                  <a:moveTo>
                    <a:pt x="125" y="566"/>
                  </a:moveTo>
                  <a:lnTo>
                    <a:pt x="54" y="564"/>
                  </a:lnTo>
                  <a:lnTo>
                    <a:pt x="70" y="549"/>
                  </a:lnTo>
                  <a:lnTo>
                    <a:pt x="85" y="513"/>
                  </a:lnTo>
                  <a:lnTo>
                    <a:pt x="95" y="457"/>
                  </a:lnTo>
                  <a:lnTo>
                    <a:pt x="99" y="388"/>
                  </a:lnTo>
                  <a:lnTo>
                    <a:pt x="93" y="303"/>
                  </a:lnTo>
                  <a:lnTo>
                    <a:pt x="75" y="208"/>
                  </a:lnTo>
                  <a:lnTo>
                    <a:pt x="45" y="105"/>
                  </a:lnTo>
                  <a:lnTo>
                    <a:pt x="0" y="0"/>
                  </a:lnTo>
                  <a:lnTo>
                    <a:pt x="6" y="8"/>
                  </a:lnTo>
                  <a:lnTo>
                    <a:pt x="23" y="36"/>
                  </a:lnTo>
                  <a:lnTo>
                    <a:pt x="46" y="80"/>
                  </a:lnTo>
                  <a:lnTo>
                    <a:pt x="73" y="145"/>
                  </a:lnTo>
                  <a:lnTo>
                    <a:pt x="97" y="224"/>
                  </a:lnTo>
                  <a:lnTo>
                    <a:pt x="117" y="322"/>
                  </a:lnTo>
                  <a:lnTo>
                    <a:pt x="128" y="436"/>
                  </a:lnTo>
                  <a:lnTo>
                    <a:pt x="125" y="56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6" name="Freeform 1142"/>
            <p:cNvSpPr>
              <a:spLocks/>
            </p:cNvSpPr>
            <p:nvPr/>
          </p:nvSpPr>
          <p:spPr bwMode="auto">
            <a:xfrm>
              <a:off x="9526711" y="4438758"/>
              <a:ext cx="80963" cy="141010"/>
            </a:xfrm>
            <a:custGeom>
              <a:avLst/>
              <a:gdLst/>
              <a:ahLst/>
              <a:cxnLst>
                <a:cxn ang="0">
                  <a:pos x="201" y="317"/>
                </a:cxn>
                <a:cxn ang="0">
                  <a:pos x="128" y="316"/>
                </a:cxn>
                <a:cxn ang="0">
                  <a:pos x="144" y="308"/>
                </a:cxn>
                <a:cxn ang="0">
                  <a:pos x="155" y="287"/>
                </a:cxn>
                <a:cxn ang="0">
                  <a:pos x="157" y="255"/>
                </a:cxn>
                <a:cxn ang="0">
                  <a:pos x="151" y="217"/>
                </a:cxn>
                <a:cxn ang="0">
                  <a:pos x="134" y="169"/>
                </a:cxn>
                <a:cxn ang="0">
                  <a:pos x="104" y="117"/>
                </a:cxn>
                <a:cxn ang="0">
                  <a:pos x="60" y="59"/>
                </a:cxn>
                <a:cxn ang="0">
                  <a:pos x="0" y="0"/>
                </a:cxn>
                <a:cxn ang="0">
                  <a:pos x="7" y="5"/>
                </a:cxn>
                <a:cxn ang="0">
                  <a:pos x="28" y="20"/>
                </a:cxn>
                <a:cxn ang="0">
                  <a:pos x="56" y="45"/>
                </a:cxn>
                <a:cxn ang="0">
                  <a:pos x="92" y="81"/>
                </a:cxn>
                <a:cxn ang="0">
                  <a:pos x="127" y="126"/>
                </a:cxn>
                <a:cxn ang="0">
                  <a:pos x="160" y="180"/>
                </a:cxn>
                <a:cxn ang="0">
                  <a:pos x="186" y="243"/>
                </a:cxn>
                <a:cxn ang="0">
                  <a:pos x="201" y="317"/>
                </a:cxn>
              </a:cxnLst>
              <a:rect l="0" t="0" r="r" b="b"/>
              <a:pathLst>
                <a:path w="201" h="317">
                  <a:moveTo>
                    <a:pt x="201" y="317"/>
                  </a:moveTo>
                  <a:lnTo>
                    <a:pt x="128" y="316"/>
                  </a:lnTo>
                  <a:lnTo>
                    <a:pt x="144" y="308"/>
                  </a:lnTo>
                  <a:lnTo>
                    <a:pt x="155" y="287"/>
                  </a:lnTo>
                  <a:lnTo>
                    <a:pt x="157" y="255"/>
                  </a:lnTo>
                  <a:lnTo>
                    <a:pt x="151" y="217"/>
                  </a:lnTo>
                  <a:lnTo>
                    <a:pt x="134" y="169"/>
                  </a:lnTo>
                  <a:lnTo>
                    <a:pt x="104" y="117"/>
                  </a:lnTo>
                  <a:lnTo>
                    <a:pt x="60" y="59"/>
                  </a:lnTo>
                  <a:lnTo>
                    <a:pt x="0" y="0"/>
                  </a:lnTo>
                  <a:lnTo>
                    <a:pt x="7" y="5"/>
                  </a:lnTo>
                  <a:lnTo>
                    <a:pt x="28" y="20"/>
                  </a:lnTo>
                  <a:lnTo>
                    <a:pt x="56" y="45"/>
                  </a:lnTo>
                  <a:lnTo>
                    <a:pt x="92" y="81"/>
                  </a:lnTo>
                  <a:lnTo>
                    <a:pt x="127" y="126"/>
                  </a:lnTo>
                  <a:lnTo>
                    <a:pt x="160" y="180"/>
                  </a:lnTo>
                  <a:lnTo>
                    <a:pt x="186" y="243"/>
                  </a:lnTo>
                  <a:lnTo>
                    <a:pt x="201" y="3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7" name="Freeform 1163"/>
            <p:cNvSpPr>
              <a:spLocks/>
            </p:cNvSpPr>
            <p:nvPr/>
          </p:nvSpPr>
          <p:spPr bwMode="auto">
            <a:xfrm>
              <a:off x="10247437" y="4254909"/>
              <a:ext cx="104775" cy="94602"/>
            </a:xfrm>
            <a:custGeom>
              <a:avLst/>
              <a:gdLst/>
              <a:ahLst/>
              <a:cxnLst>
                <a:cxn ang="0">
                  <a:pos x="264" y="214"/>
                </a:cxn>
                <a:cxn ang="0">
                  <a:pos x="155" y="197"/>
                </a:cxn>
                <a:cxn ang="0">
                  <a:pos x="155" y="193"/>
                </a:cxn>
                <a:cxn ang="0">
                  <a:pos x="129" y="183"/>
                </a:cxn>
                <a:cxn ang="0">
                  <a:pos x="89" y="168"/>
                </a:cxn>
                <a:cxn ang="0">
                  <a:pos x="50" y="146"/>
                </a:cxn>
                <a:cxn ang="0">
                  <a:pos x="25" y="118"/>
                </a:cxn>
                <a:cxn ang="0">
                  <a:pos x="30" y="84"/>
                </a:cxn>
                <a:cxn ang="0">
                  <a:pos x="78" y="45"/>
                </a:cxn>
                <a:cxn ang="0">
                  <a:pos x="185" y="0"/>
                </a:cxn>
                <a:cxn ang="0">
                  <a:pos x="133" y="11"/>
                </a:cxn>
                <a:cxn ang="0">
                  <a:pos x="78" y="28"/>
                </a:cxn>
                <a:cxn ang="0">
                  <a:pos x="30" y="46"/>
                </a:cxn>
                <a:cxn ang="0">
                  <a:pos x="2" y="71"/>
                </a:cxn>
                <a:cxn ang="0">
                  <a:pos x="0" y="100"/>
                </a:cxn>
                <a:cxn ang="0">
                  <a:pos x="37" y="133"/>
                </a:cxn>
                <a:cxn ang="0">
                  <a:pos x="121" y="170"/>
                </a:cxn>
                <a:cxn ang="0">
                  <a:pos x="264" y="214"/>
                </a:cxn>
              </a:cxnLst>
              <a:rect l="0" t="0" r="r" b="b"/>
              <a:pathLst>
                <a:path w="264" h="214">
                  <a:moveTo>
                    <a:pt x="264" y="214"/>
                  </a:moveTo>
                  <a:lnTo>
                    <a:pt x="155" y="197"/>
                  </a:lnTo>
                  <a:lnTo>
                    <a:pt x="155" y="193"/>
                  </a:lnTo>
                  <a:lnTo>
                    <a:pt x="129" y="183"/>
                  </a:lnTo>
                  <a:lnTo>
                    <a:pt x="89" y="168"/>
                  </a:lnTo>
                  <a:lnTo>
                    <a:pt x="50" y="146"/>
                  </a:lnTo>
                  <a:lnTo>
                    <a:pt x="25" y="118"/>
                  </a:lnTo>
                  <a:lnTo>
                    <a:pt x="30" y="84"/>
                  </a:lnTo>
                  <a:lnTo>
                    <a:pt x="78" y="45"/>
                  </a:lnTo>
                  <a:lnTo>
                    <a:pt x="185" y="0"/>
                  </a:lnTo>
                  <a:lnTo>
                    <a:pt x="133" y="11"/>
                  </a:lnTo>
                  <a:lnTo>
                    <a:pt x="78" y="28"/>
                  </a:lnTo>
                  <a:lnTo>
                    <a:pt x="30" y="46"/>
                  </a:lnTo>
                  <a:lnTo>
                    <a:pt x="2" y="71"/>
                  </a:lnTo>
                  <a:lnTo>
                    <a:pt x="0" y="100"/>
                  </a:lnTo>
                  <a:lnTo>
                    <a:pt x="37" y="133"/>
                  </a:lnTo>
                  <a:lnTo>
                    <a:pt x="121" y="170"/>
                  </a:lnTo>
                  <a:lnTo>
                    <a:pt x="264" y="214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8" name="Freeform 1164"/>
            <p:cNvSpPr>
              <a:spLocks/>
            </p:cNvSpPr>
            <p:nvPr/>
          </p:nvSpPr>
          <p:spPr bwMode="auto">
            <a:xfrm>
              <a:off x="10339512" y="4197791"/>
              <a:ext cx="169863" cy="151720"/>
            </a:xfrm>
            <a:custGeom>
              <a:avLst/>
              <a:gdLst/>
              <a:ahLst/>
              <a:cxnLst>
                <a:cxn ang="0">
                  <a:pos x="35" y="341"/>
                </a:cxn>
                <a:cxn ang="0">
                  <a:pos x="0" y="341"/>
                </a:cxn>
                <a:cxn ang="0">
                  <a:pos x="12" y="313"/>
                </a:cxn>
                <a:cxn ang="0">
                  <a:pos x="16" y="253"/>
                </a:cxn>
                <a:cxn ang="0">
                  <a:pos x="21" y="175"/>
                </a:cxn>
                <a:cxn ang="0">
                  <a:pos x="40" y="98"/>
                </a:cxn>
                <a:cxn ang="0">
                  <a:pos x="79" y="37"/>
                </a:cxn>
                <a:cxn ang="0">
                  <a:pos x="151" y="10"/>
                </a:cxn>
                <a:cxn ang="0">
                  <a:pos x="265" y="34"/>
                </a:cxn>
                <a:cxn ang="0">
                  <a:pos x="430" y="127"/>
                </a:cxn>
                <a:cxn ang="0">
                  <a:pos x="402" y="104"/>
                </a:cxn>
                <a:cxn ang="0">
                  <a:pos x="351" y="65"/>
                </a:cxn>
                <a:cxn ang="0">
                  <a:pos x="284" y="25"/>
                </a:cxn>
                <a:cxn ang="0">
                  <a:pos x="212" y="0"/>
                </a:cxn>
                <a:cxn ang="0">
                  <a:pos x="141" y="3"/>
                </a:cxn>
                <a:cxn ang="0">
                  <a:pos x="82" y="51"/>
                </a:cxn>
                <a:cxn ang="0">
                  <a:pos x="43" y="158"/>
                </a:cxn>
                <a:cxn ang="0">
                  <a:pos x="35" y="341"/>
                </a:cxn>
              </a:cxnLst>
              <a:rect l="0" t="0" r="r" b="b"/>
              <a:pathLst>
                <a:path w="430" h="341">
                  <a:moveTo>
                    <a:pt x="35" y="341"/>
                  </a:moveTo>
                  <a:lnTo>
                    <a:pt x="0" y="341"/>
                  </a:lnTo>
                  <a:lnTo>
                    <a:pt x="12" y="313"/>
                  </a:lnTo>
                  <a:lnTo>
                    <a:pt x="16" y="253"/>
                  </a:lnTo>
                  <a:lnTo>
                    <a:pt x="21" y="175"/>
                  </a:lnTo>
                  <a:lnTo>
                    <a:pt x="40" y="98"/>
                  </a:lnTo>
                  <a:lnTo>
                    <a:pt x="79" y="37"/>
                  </a:lnTo>
                  <a:lnTo>
                    <a:pt x="151" y="10"/>
                  </a:lnTo>
                  <a:lnTo>
                    <a:pt x="265" y="34"/>
                  </a:lnTo>
                  <a:lnTo>
                    <a:pt x="430" y="127"/>
                  </a:lnTo>
                  <a:lnTo>
                    <a:pt x="402" y="104"/>
                  </a:lnTo>
                  <a:lnTo>
                    <a:pt x="351" y="65"/>
                  </a:lnTo>
                  <a:lnTo>
                    <a:pt x="284" y="25"/>
                  </a:lnTo>
                  <a:lnTo>
                    <a:pt x="212" y="0"/>
                  </a:lnTo>
                  <a:lnTo>
                    <a:pt x="141" y="3"/>
                  </a:lnTo>
                  <a:lnTo>
                    <a:pt x="82" y="51"/>
                  </a:lnTo>
                  <a:lnTo>
                    <a:pt x="43" y="158"/>
                  </a:lnTo>
                  <a:lnTo>
                    <a:pt x="35" y="341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9" name="Freeform 1165"/>
            <p:cNvSpPr>
              <a:spLocks/>
            </p:cNvSpPr>
            <p:nvPr/>
          </p:nvSpPr>
          <p:spPr bwMode="auto">
            <a:xfrm>
              <a:off x="10279187" y="4092480"/>
              <a:ext cx="71438" cy="253461"/>
            </a:xfrm>
            <a:custGeom>
              <a:avLst/>
              <a:gdLst/>
              <a:ahLst/>
              <a:cxnLst>
                <a:cxn ang="0">
                  <a:pos x="181" y="565"/>
                </a:cxn>
                <a:cxn ang="0">
                  <a:pos x="107" y="562"/>
                </a:cxn>
                <a:cxn ang="0">
                  <a:pos x="122" y="547"/>
                </a:cxn>
                <a:cxn ang="0">
                  <a:pos x="134" y="512"/>
                </a:cxn>
                <a:cxn ang="0">
                  <a:pos x="140" y="457"/>
                </a:cxn>
                <a:cxn ang="0">
                  <a:pos x="136" y="386"/>
                </a:cxn>
                <a:cxn ang="0">
                  <a:pos x="122" y="301"/>
                </a:cxn>
                <a:cxn ang="0">
                  <a:pos x="96" y="208"/>
                </a:cxn>
                <a:cxn ang="0">
                  <a:pos x="56" y="105"/>
                </a:cxn>
                <a:cxn ang="0">
                  <a:pos x="0" y="0"/>
                </a:cxn>
                <a:cxn ang="0">
                  <a:pos x="7" y="8"/>
                </a:cxn>
                <a:cxn ang="0">
                  <a:pos x="26" y="35"/>
                </a:cxn>
                <a:cxn ang="0">
                  <a:pos x="54" y="80"/>
                </a:cxn>
                <a:cxn ang="0">
                  <a:pos x="87" y="144"/>
                </a:cxn>
                <a:cxn ang="0">
                  <a:pos x="119" y="224"/>
                </a:cxn>
                <a:cxn ang="0">
                  <a:pos x="148" y="322"/>
                </a:cxn>
                <a:cxn ang="0">
                  <a:pos x="170" y="435"/>
                </a:cxn>
                <a:cxn ang="0">
                  <a:pos x="181" y="565"/>
                </a:cxn>
              </a:cxnLst>
              <a:rect l="0" t="0" r="r" b="b"/>
              <a:pathLst>
                <a:path w="181" h="565">
                  <a:moveTo>
                    <a:pt x="181" y="565"/>
                  </a:moveTo>
                  <a:lnTo>
                    <a:pt x="107" y="562"/>
                  </a:lnTo>
                  <a:lnTo>
                    <a:pt x="122" y="547"/>
                  </a:lnTo>
                  <a:lnTo>
                    <a:pt x="134" y="512"/>
                  </a:lnTo>
                  <a:lnTo>
                    <a:pt x="140" y="457"/>
                  </a:lnTo>
                  <a:lnTo>
                    <a:pt x="136" y="386"/>
                  </a:lnTo>
                  <a:lnTo>
                    <a:pt x="122" y="301"/>
                  </a:lnTo>
                  <a:lnTo>
                    <a:pt x="96" y="208"/>
                  </a:lnTo>
                  <a:lnTo>
                    <a:pt x="56" y="105"/>
                  </a:lnTo>
                  <a:lnTo>
                    <a:pt x="0" y="0"/>
                  </a:lnTo>
                  <a:lnTo>
                    <a:pt x="7" y="8"/>
                  </a:lnTo>
                  <a:lnTo>
                    <a:pt x="26" y="35"/>
                  </a:lnTo>
                  <a:lnTo>
                    <a:pt x="54" y="80"/>
                  </a:lnTo>
                  <a:lnTo>
                    <a:pt x="87" y="144"/>
                  </a:lnTo>
                  <a:lnTo>
                    <a:pt x="119" y="224"/>
                  </a:lnTo>
                  <a:lnTo>
                    <a:pt x="148" y="322"/>
                  </a:lnTo>
                  <a:lnTo>
                    <a:pt x="170" y="435"/>
                  </a:lnTo>
                  <a:lnTo>
                    <a:pt x="181" y="565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0" name="Freeform 1166"/>
            <p:cNvSpPr>
              <a:spLocks/>
            </p:cNvSpPr>
            <p:nvPr/>
          </p:nvSpPr>
          <p:spPr bwMode="auto">
            <a:xfrm>
              <a:off x="10258549" y="4203146"/>
              <a:ext cx="92075" cy="142795"/>
            </a:xfrm>
            <a:custGeom>
              <a:avLst/>
              <a:gdLst/>
              <a:ahLst/>
              <a:cxnLst>
                <a:cxn ang="0">
                  <a:pos x="233" y="317"/>
                </a:cxn>
                <a:cxn ang="0">
                  <a:pos x="159" y="316"/>
                </a:cxn>
                <a:cxn ang="0">
                  <a:pos x="173" y="306"/>
                </a:cxn>
                <a:cxn ang="0">
                  <a:pos x="182" y="287"/>
                </a:cxn>
                <a:cxn ang="0">
                  <a:pos x="182" y="255"/>
                </a:cxn>
                <a:cxn ang="0">
                  <a:pos x="172" y="217"/>
                </a:cxn>
                <a:cxn ang="0">
                  <a:pos x="150" y="169"/>
                </a:cxn>
                <a:cxn ang="0">
                  <a:pos x="115" y="117"/>
                </a:cxn>
                <a:cxn ang="0">
                  <a:pos x="65" y="59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30" y="20"/>
                </a:cxn>
                <a:cxn ang="0">
                  <a:pos x="62" y="46"/>
                </a:cxn>
                <a:cxn ang="0">
                  <a:pos x="100" y="82"/>
                </a:cxn>
                <a:cxn ang="0">
                  <a:pos x="139" y="126"/>
                </a:cxn>
                <a:cxn ang="0">
                  <a:pos x="179" y="181"/>
                </a:cxn>
                <a:cxn ang="0">
                  <a:pos x="210" y="244"/>
                </a:cxn>
                <a:cxn ang="0">
                  <a:pos x="233" y="317"/>
                </a:cxn>
              </a:cxnLst>
              <a:rect l="0" t="0" r="r" b="b"/>
              <a:pathLst>
                <a:path w="233" h="317">
                  <a:moveTo>
                    <a:pt x="233" y="317"/>
                  </a:moveTo>
                  <a:lnTo>
                    <a:pt x="159" y="316"/>
                  </a:lnTo>
                  <a:lnTo>
                    <a:pt x="173" y="306"/>
                  </a:lnTo>
                  <a:lnTo>
                    <a:pt x="182" y="287"/>
                  </a:lnTo>
                  <a:lnTo>
                    <a:pt x="182" y="255"/>
                  </a:lnTo>
                  <a:lnTo>
                    <a:pt x="172" y="217"/>
                  </a:lnTo>
                  <a:lnTo>
                    <a:pt x="150" y="169"/>
                  </a:lnTo>
                  <a:lnTo>
                    <a:pt x="115" y="117"/>
                  </a:lnTo>
                  <a:lnTo>
                    <a:pt x="65" y="59"/>
                  </a:lnTo>
                  <a:lnTo>
                    <a:pt x="0" y="0"/>
                  </a:lnTo>
                  <a:lnTo>
                    <a:pt x="7" y="4"/>
                  </a:lnTo>
                  <a:lnTo>
                    <a:pt x="30" y="20"/>
                  </a:lnTo>
                  <a:lnTo>
                    <a:pt x="62" y="46"/>
                  </a:lnTo>
                  <a:lnTo>
                    <a:pt x="100" y="82"/>
                  </a:lnTo>
                  <a:lnTo>
                    <a:pt x="139" y="126"/>
                  </a:lnTo>
                  <a:lnTo>
                    <a:pt x="179" y="181"/>
                  </a:lnTo>
                  <a:lnTo>
                    <a:pt x="210" y="244"/>
                  </a:lnTo>
                  <a:lnTo>
                    <a:pt x="233" y="3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1" name="Freeform 1167"/>
            <p:cNvSpPr>
              <a:spLocks/>
            </p:cNvSpPr>
            <p:nvPr/>
          </p:nvSpPr>
          <p:spPr bwMode="auto">
            <a:xfrm>
              <a:off x="9955336" y="4285253"/>
              <a:ext cx="104775" cy="94602"/>
            </a:xfrm>
            <a:custGeom>
              <a:avLst/>
              <a:gdLst/>
              <a:ahLst/>
              <a:cxnLst>
                <a:cxn ang="0">
                  <a:pos x="264" y="211"/>
                </a:cxn>
                <a:cxn ang="0">
                  <a:pos x="156" y="196"/>
                </a:cxn>
                <a:cxn ang="0">
                  <a:pos x="155" y="193"/>
                </a:cxn>
                <a:cxn ang="0">
                  <a:pos x="128" y="183"/>
                </a:cxn>
                <a:cxn ang="0">
                  <a:pos x="89" y="168"/>
                </a:cxn>
                <a:cxn ang="0">
                  <a:pos x="50" y="146"/>
                </a:cxn>
                <a:cxn ang="0">
                  <a:pos x="25" y="118"/>
                </a:cxn>
                <a:cxn ang="0">
                  <a:pos x="30" y="84"/>
                </a:cxn>
                <a:cxn ang="0">
                  <a:pos x="77" y="45"/>
                </a:cxn>
                <a:cxn ang="0">
                  <a:pos x="184" y="0"/>
                </a:cxn>
                <a:cxn ang="0">
                  <a:pos x="132" y="11"/>
                </a:cxn>
                <a:cxn ang="0">
                  <a:pos x="77" y="27"/>
                </a:cxn>
                <a:cxn ang="0">
                  <a:pos x="30" y="46"/>
                </a:cxn>
                <a:cxn ang="0">
                  <a:pos x="2" y="71"/>
                </a:cxn>
                <a:cxn ang="0">
                  <a:pos x="0" y="98"/>
                </a:cxn>
                <a:cxn ang="0">
                  <a:pos x="36" y="132"/>
                </a:cxn>
                <a:cxn ang="0">
                  <a:pos x="120" y="169"/>
                </a:cxn>
                <a:cxn ang="0">
                  <a:pos x="264" y="211"/>
                </a:cxn>
              </a:cxnLst>
              <a:rect l="0" t="0" r="r" b="b"/>
              <a:pathLst>
                <a:path w="264" h="211">
                  <a:moveTo>
                    <a:pt x="264" y="211"/>
                  </a:moveTo>
                  <a:lnTo>
                    <a:pt x="156" y="196"/>
                  </a:lnTo>
                  <a:lnTo>
                    <a:pt x="155" y="193"/>
                  </a:lnTo>
                  <a:lnTo>
                    <a:pt x="128" y="183"/>
                  </a:lnTo>
                  <a:lnTo>
                    <a:pt x="89" y="168"/>
                  </a:lnTo>
                  <a:lnTo>
                    <a:pt x="50" y="146"/>
                  </a:lnTo>
                  <a:lnTo>
                    <a:pt x="25" y="118"/>
                  </a:lnTo>
                  <a:lnTo>
                    <a:pt x="30" y="84"/>
                  </a:lnTo>
                  <a:lnTo>
                    <a:pt x="77" y="45"/>
                  </a:lnTo>
                  <a:lnTo>
                    <a:pt x="184" y="0"/>
                  </a:lnTo>
                  <a:lnTo>
                    <a:pt x="132" y="11"/>
                  </a:lnTo>
                  <a:lnTo>
                    <a:pt x="77" y="27"/>
                  </a:lnTo>
                  <a:lnTo>
                    <a:pt x="30" y="46"/>
                  </a:lnTo>
                  <a:lnTo>
                    <a:pt x="2" y="71"/>
                  </a:lnTo>
                  <a:lnTo>
                    <a:pt x="0" y="98"/>
                  </a:lnTo>
                  <a:lnTo>
                    <a:pt x="36" y="132"/>
                  </a:lnTo>
                  <a:lnTo>
                    <a:pt x="120" y="169"/>
                  </a:lnTo>
                  <a:lnTo>
                    <a:pt x="264" y="211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3" name="Freeform 1169"/>
            <p:cNvSpPr>
              <a:spLocks/>
            </p:cNvSpPr>
            <p:nvPr/>
          </p:nvSpPr>
          <p:spPr bwMode="auto">
            <a:xfrm>
              <a:off x="9987086" y="4122824"/>
              <a:ext cx="71438" cy="253461"/>
            </a:xfrm>
            <a:custGeom>
              <a:avLst/>
              <a:gdLst/>
              <a:ahLst/>
              <a:cxnLst>
                <a:cxn ang="0">
                  <a:pos x="179" y="566"/>
                </a:cxn>
                <a:cxn ang="0">
                  <a:pos x="106" y="562"/>
                </a:cxn>
                <a:cxn ang="0">
                  <a:pos x="121" y="547"/>
                </a:cxn>
                <a:cxn ang="0">
                  <a:pos x="134" y="512"/>
                </a:cxn>
                <a:cxn ang="0">
                  <a:pos x="139" y="458"/>
                </a:cxn>
                <a:cxn ang="0">
                  <a:pos x="137" y="387"/>
                </a:cxn>
                <a:cxn ang="0">
                  <a:pos x="122" y="302"/>
                </a:cxn>
                <a:cxn ang="0">
                  <a:pos x="96" y="208"/>
                </a:cxn>
                <a:cxn ang="0">
                  <a:pos x="56" y="106"/>
                </a:cxn>
                <a:cxn ang="0">
                  <a:pos x="0" y="0"/>
                </a:cxn>
                <a:cxn ang="0">
                  <a:pos x="7" y="9"/>
                </a:cxn>
                <a:cxn ang="0">
                  <a:pos x="27" y="36"/>
                </a:cxn>
                <a:cxn ang="0">
                  <a:pos x="54" y="81"/>
                </a:cxn>
                <a:cxn ang="0">
                  <a:pos x="87" y="144"/>
                </a:cxn>
                <a:cxn ang="0">
                  <a:pos x="118" y="223"/>
                </a:cxn>
                <a:cxn ang="0">
                  <a:pos x="148" y="322"/>
                </a:cxn>
                <a:cxn ang="0">
                  <a:pos x="168" y="435"/>
                </a:cxn>
                <a:cxn ang="0">
                  <a:pos x="179" y="566"/>
                </a:cxn>
              </a:cxnLst>
              <a:rect l="0" t="0" r="r" b="b"/>
              <a:pathLst>
                <a:path w="179" h="566">
                  <a:moveTo>
                    <a:pt x="179" y="566"/>
                  </a:moveTo>
                  <a:lnTo>
                    <a:pt x="106" y="562"/>
                  </a:lnTo>
                  <a:lnTo>
                    <a:pt x="121" y="547"/>
                  </a:lnTo>
                  <a:lnTo>
                    <a:pt x="134" y="512"/>
                  </a:lnTo>
                  <a:lnTo>
                    <a:pt x="139" y="458"/>
                  </a:lnTo>
                  <a:lnTo>
                    <a:pt x="137" y="387"/>
                  </a:lnTo>
                  <a:lnTo>
                    <a:pt x="122" y="302"/>
                  </a:lnTo>
                  <a:lnTo>
                    <a:pt x="96" y="208"/>
                  </a:lnTo>
                  <a:lnTo>
                    <a:pt x="56" y="106"/>
                  </a:lnTo>
                  <a:lnTo>
                    <a:pt x="0" y="0"/>
                  </a:lnTo>
                  <a:lnTo>
                    <a:pt x="7" y="9"/>
                  </a:lnTo>
                  <a:lnTo>
                    <a:pt x="27" y="36"/>
                  </a:lnTo>
                  <a:lnTo>
                    <a:pt x="54" y="81"/>
                  </a:lnTo>
                  <a:lnTo>
                    <a:pt x="87" y="144"/>
                  </a:lnTo>
                  <a:lnTo>
                    <a:pt x="118" y="223"/>
                  </a:lnTo>
                  <a:lnTo>
                    <a:pt x="148" y="322"/>
                  </a:lnTo>
                  <a:lnTo>
                    <a:pt x="168" y="435"/>
                  </a:lnTo>
                  <a:lnTo>
                    <a:pt x="179" y="566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4" name="Freeform 1170"/>
            <p:cNvSpPr>
              <a:spLocks/>
            </p:cNvSpPr>
            <p:nvPr/>
          </p:nvSpPr>
          <p:spPr bwMode="auto">
            <a:xfrm>
              <a:off x="9964861" y="4233490"/>
              <a:ext cx="93663" cy="142795"/>
            </a:xfrm>
            <a:custGeom>
              <a:avLst/>
              <a:gdLst/>
              <a:ahLst/>
              <a:cxnLst>
                <a:cxn ang="0">
                  <a:pos x="233" y="317"/>
                </a:cxn>
                <a:cxn ang="0">
                  <a:pos x="160" y="316"/>
                </a:cxn>
                <a:cxn ang="0">
                  <a:pos x="174" y="306"/>
                </a:cxn>
                <a:cxn ang="0">
                  <a:pos x="183" y="286"/>
                </a:cxn>
                <a:cxn ang="0">
                  <a:pos x="182" y="255"/>
                </a:cxn>
                <a:cxn ang="0">
                  <a:pos x="173" y="216"/>
                </a:cxn>
                <a:cxn ang="0">
                  <a:pos x="150" y="168"/>
                </a:cxn>
                <a:cxn ang="0">
                  <a:pos x="115" y="116"/>
                </a:cxn>
                <a:cxn ang="0">
                  <a:pos x="65" y="58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29" y="19"/>
                </a:cxn>
                <a:cxn ang="0">
                  <a:pos x="61" y="45"/>
                </a:cxn>
                <a:cxn ang="0">
                  <a:pos x="100" y="81"/>
                </a:cxn>
                <a:cxn ang="0">
                  <a:pos x="139" y="126"/>
                </a:cxn>
                <a:cxn ang="0">
                  <a:pos x="178" y="180"/>
                </a:cxn>
                <a:cxn ang="0">
                  <a:pos x="210" y="244"/>
                </a:cxn>
                <a:cxn ang="0">
                  <a:pos x="233" y="317"/>
                </a:cxn>
              </a:cxnLst>
              <a:rect l="0" t="0" r="r" b="b"/>
              <a:pathLst>
                <a:path w="233" h="317">
                  <a:moveTo>
                    <a:pt x="233" y="317"/>
                  </a:moveTo>
                  <a:lnTo>
                    <a:pt x="160" y="316"/>
                  </a:lnTo>
                  <a:lnTo>
                    <a:pt x="174" y="306"/>
                  </a:lnTo>
                  <a:lnTo>
                    <a:pt x="183" y="286"/>
                  </a:lnTo>
                  <a:lnTo>
                    <a:pt x="182" y="255"/>
                  </a:lnTo>
                  <a:lnTo>
                    <a:pt x="173" y="216"/>
                  </a:lnTo>
                  <a:lnTo>
                    <a:pt x="150" y="168"/>
                  </a:lnTo>
                  <a:lnTo>
                    <a:pt x="115" y="116"/>
                  </a:lnTo>
                  <a:lnTo>
                    <a:pt x="65" y="58"/>
                  </a:lnTo>
                  <a:lnTo>
                    <a:pt x="0" y="0"/>
                  </a:lnTo>
                  <a:lnTo>
                    <a:pt x="8" y="4"/>
                  </a:lnTo>
                  <a:lnTo>
                    <a:pt x="29" y="19"/>
                  </a:lnTo>
                  <a:lnTo>
                    <a:pt x="61" y="45"/>
                  </a:lnTo>
                  <a:lnTo>
                    <a:pt x="100" y="81"/>
                  </a:lnTo>
                  <a:lnTo>
                    <a:pt x="139" y="126"/>
                  </a:lnTo>
                  <a:lnTo>
                    <a:pt x="178" y="180"/>
                  </a:lnTo>
                  <a:lnTo>
                    <a:pt x="210" y="244"/>
                  </a:lnTo>
                  <a:lnTo>
                    <a:pt x="233" y="31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5" name="Freeform 1171"/>
            <p:cNvSpPr>
              <a:spLocks/>
            </p:cNvSpPr>
            <p:nvPr/>
          </p:nvSpPr>
          <p:spPr bwMode="auto">
            <a:xfrm>
              <a:off x="9866436" y="4399489"/>
              <a:ext cx="104775" cy="94602"/>
            </a:xfrm>
            <a:custGeom>
              <a:avLst/>
              <a:gdLst/>
              <a:ahLst/>
              <a:cxnLst>
                <a:cxn ang="0">
                  <a:pos x="264" y="213"/>
                </a:cxn>
                <a:cxn ang="0">
                  <a:pos x="155" y="196"/>
                </a:cxn>
                <a:cxn ang="0">
                  <a:pos x="155" y="193"/>
                </a:cxn>
                <a:cxn ang="0">
                  <a:pos x="129" y="184"/>
                </a:cxn>
                <a:cxn ang="0">
                  <a:pos x="89" y="169"/>
                </a:cxn>
                <a:cxn ang="0">
                  <a:pos x="49" y="147"/>
                </a:cxn>
                <a:cxn ang="0">
                  <a:pos x="24" y="118"/>
                </a:cxn>
                <a:cxn ang="0">
                  <a:pos x="30" y="85"/>
                </a:cxn>
                <a:cxn ang="0">
                  <a:pos x="78" y="45"/>
                </a:cxn>
                <a:cxn ang="0">
                  <a:pos x="184" y="0"/>
                </a:cxn>
                <a:cxn ang="0">
                  <a:pos x="132" y="11"/>
                </a:cxn>
                <a:cxn ang="0">
                  <a:pos x="79" y="27"/>
                </a:cxn>
                <a:cxn ang="0">
                  <a:pos x="31" y="47"/>
                </a:cxn>
                <a:cxn ang="0">
                  <a:pos x="2" y="72"/>
                </a:cxn>
                <a:cxn ang="0">
                  <a:pos x="0" y="99"/>
                </a:cxn>
                <a:cxn ang="0">
                  <a:pos x="36" y="133"/>
                </a:cxn>
                <a:cxn ang="0">
                  <a:pos x="120" y="170"/>
                </a:cxn>
                <a:cxn ang="0">
                  <a:pos x="264" y="213"/>
                </a:cxn>
              </a:cxnLst>
              <a:rect l="0" t="0" r="r" b="b"/>
              <a:pathLst>
                <a:path w="264" h="213">
                  <a:moveTo>
                    <a:pt x="264" y="213"/>
                  </a:moveTo>
                  <a:lnTo>
                    <a:pt x="155" y="196"/>
                  </a:lnTo>
                  <a:lnTo>
                    <a:pt x="155" y="193"/>
                  </a:lnTo>
                  <a:lnTo>
                    <a:pt x="129" y="184"/>
                  </a:lnTo>
                  <a:lnTo>
                    <a:pt x="89" y="169"/>
                  </a:lnTo>
                  <a:lnTo>
                    <a:pt x="49" y="147"/>
                  </a:lnTo>
                  <a:lnTo>
                    <a:pt x="24" y="118"/>
                  </a:lnTo>
                  <a:lnTo>
                    <a:pt x="30" y="85"/>
                  </a:lnTo>
                  <a:lnTo>
                    <a:pt x="78" y="45"/>
                  </a:lnTo>
                  <a:lnTo>
                    <a:pt x="184" y="0"/>
                  </a:lnTo>
                  <a:lnTo>
                    <a:pt x="132" y="11"/>
                  </a:lnTo>
                  <a:lnTo>
                    <a:pt x="79" y="27"/>
                  </a:lnTo>
                  <a:lnTo>
                    <a:pt x="31" y="47"/>
                  </a:lnTo>
                  <a:lnTo>
                    <a:pt x="2" y="72"/>
                  </a:lnTo>
                  <a:lnTo>
                    <a:pt x="0" y="99"/>
                  </a:lnTo>
                  <a:lnTo>
                    <a:pt x="36" y="133"/>
                  </a:lnTo>
                  <a:lnTo>
                    <a:pt x="120" y="170"/>
                  </a:lnTo>
                  <a:lnTo>
                    <a:pt x="264" y="21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6" name="Freeform 1172"/>
            <p:cNvSpPr>
              <a:spLocks/>
            </p:cNvSpPr>
            <p:nvPr/>
          </p:nvSpPr>
          <p:spPr bwMode="auto">
            <a:xfrm>
              <a:off x="9956924" y="4342371"/>
              <a:ext cx="171450" cy="151720"/>
            </a:xfrm>
            <a:custGeom>
              <a:avLst/>
              <a:gdLst/>
              <a:ahLst/>
              <a:cxnLst>
                <a:cxn ang="0">
                  <a:pos x="34" y="340"/>
                </a:cxn>
                <a:cxn ang="0">
                  <a:pos x="0" y="342"/>
                </a:cxn>
                <a:cxn ang="0">
                  <a:pos x="11" y="313"/>
                </a:cxn>
                <a:cxn ang="0">
                  <a:pos x="16" y="253"/>
                </a:cxn>
                <a:cxn ang="0">
                  <a:pos x="21" y="175"/>
                </a:cxn>
                <a:cxn ang="0">
                  <a:pos x="40" y="98"/>
                </a:cxn>
                <a:cxn ang="0">
                  <a:pos x="79" y="35"/>
                </a:cxn>
                <a:cxn ang="0">
                  <a:pos x="151" y="9"/>
                </a:cxn>
                <a:cxn ang="0">
                  <a:pos x="264" y="33"/>
                </a:cxn>
                <a:cxn ang="0">
                  <a:pos x="430" y="127"/>
                </a:cxn>
                <a:cxn ang="0">
                  <a:pos x="401" y="103"/>
                </a:cxn>
                <a:cxn ang="0">
                  <a:pos x="350" y="65"/>
                </a:cxn>
                <a:cxn ang="0">
                  <a:pos x="285" y="25"/>
                </a:cxn>
                <a:cxn ang="0">
                  <a:pos x="213" y="0"/>
                </a:cxn>
                <a:cxn ang="0">
                  <a:pos x="142" y="2"/>
                </a:cxn>
                <a:cxn ang="0">
                  <a:pos x="83" y="50"/>
                </a:cxn>
                <a:cxn ang="0">
                  <a:pos x="44" y="156"/>
                </a:cxn>
                <a:cxn ang="0">
                  <a:pos x="34" y="340"/>
                </a:cxn>
              </a:cxnLst>
              <a:rect l="0" t="0" r="r" b="b"/>
              <a:pathLst>
                <a:path w="430" h="342">
                  <a:moveTo>
                    <a:pt x="34" y="340"/>
                  </a:moveTo>
                  <a:lnTo>
                    <a:pt x="0" y="342"/>
                  </a:lnTo>
                  <a:lnTo>
                    <a:pt x="11" y="313"/>
                  </a:lnTo>
                  <a:lnTo>
                    <a:pt x="16" y="253"/>
                  </a:lnTo>
                  <a:lnTo>
                    <a:pt x="21" y="175"/>
                  </a:lnTo>
                  <a:lnTo>
                    <a:pt x="40" y="98"/>
                  </a:lnTo>
                  <a:lnTo>
                    <a:pt x="79" y="35"/>
                  </a:lnTo>
                  <a:lnTo>
                    <a:pt x="151" y="9"/>
                  </a:lnTo>
                  <a:lnTo>
                    <a:pt x="264" y="33"/>
                  </a:lnTo>
                  <a:lnTo>
                    <a:pt x="430" y="127"/>
                  </a:lnTo>
                  <a:lnTo>
                    <a:pt x="401" y="103"/>
                  </a:lnTo>
                  <a:lnTo>
                    <a:pt x="350" y="65"/>
                  </a:lnTo>
                  <a:lnTo>
                    <a:pt x="285" y="25"/>
                  </a:lnTo>
                  <a:lnTo>
                    <a:pt x="213" y="0"/>
                  </a:lnTo>
                  <a:lnTo>
                    <a:pt x="142" y="2"/>
                  </a:lnTo>
                  <a:lnTo>
                    <a:pt x="83" y="50"/>
                  </a:lnTo>
                  <a:lnTo>
                    <a:pt x="44" y="156"/>
                  </a:lnTo>
                  <a:lnTo>
                    <a:pt x="34" y="34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7" name="Freeform 1173"/>
            <p:cNvSpPr>
              <a:spLocks/>
            </p:cNvSpPr>
            <p:nvPr/>
          </p:nvSpPr>
          <p:spPr bwMode="auto">
            <a:xfrm>
              <a:off x="9896599" y="4237060"/>
              <a:ext cx="71438" cy="253461"/>
            </a:xfrm>
            <a:custGeom>
              <a:avLst/>
              <a:gdLst/>
              <a:ahLst/>
              <a:cxnLst>
                <a:cxn ang="0">
                  <a:pos x="180" y="567"/>
                </a:cxn>
                <a:cxn ang="0">
                  <a:pos x="107" y="564"/>
                </a:cxn>
                <a:cxn ang="0">
                  <a:pos x="122" y="548"/>
                </a:cxn>
                <a:cxn ang="0">
                  <a:pos x="134" y="512"/>
                </a:cxn>
                <a:cxn ang="0">
                  <a:pos x="138" y="457"/>
                </a:cxn>
                <a:cxn ang="0">
                  <a:pos x="136" y="387"/>
                </a:cxn>
                <a:cxn ang="0">
                  <a:pos x="122" y="302"/>
                </a:cxn>
                <a:cxn ang="0">
                  <a:pos x="96" y="208"/>
                </a:cxn>
                <a:cxn ang="0">
                  <a:pos x="55" y="106"/>
                </a:cxn>
                <a:cxn ang="0">
                  <a:pos x="0" y="0"/>
                </a:cxn>
                <a:cxn ang="0">
                  <a:pos x="6" y="9"/>
                </a:cxn>
                <a:cxn ang="0">
                  <a:pos x="26" y="36"/>
                </a:cxn>
                <a:cxn ang="0">
                  <a:pos x="53" y="81"/>
                </a:cxn>
                <a:cxn ang="0">
                  <a:pos x="86" y="145"/>
                </a:cxn>
                <a:cxn ang="0">
                  <a:pos x="118" y="225"/>
                </a:cxn>
                <a:cxn ang="0">
                  <a:pos x="147" y="323"/>
                </a:cxn>
                <a:cxn ang="0">
                  <a:pos x="169" y="436"/>
                </a:cxn>
                <a:cxn ang="0">
                  <a:pos x="180" y="567"/>
                </a:cxn>
              </a:cxnLst>
              <a:rect l="0" t="0" r="r" b="b"/>
              <a:pathLst>
                <a:path w="180" h="567">
                  <a:moveTo>
                    <a:pt x="180" y="567"/>
                  </a:moveTo>
                  <a:lnTo>
                    <a:pt x="107" y="564"/>
                  </a:lnTo>
                  <a:lnTo>
                    <a:pt x="122" y="548"/>
                  </a:lnTo>
                  <a:lnTo>
                    <a:pt x="134" y="512"/>
                  </a:lnTo>
                  <a:lnTo>
                    <a:pt x="138" y="457"/>
                  </a:lnTo>
                  <a:lnTo>
                    <a:pt x="136" y="387"/>
                  </a:lnTo>
                  <a:lnTo>
                    <a:pt x="122" y="302"/>
                  </a:lnTo>
                  <a:lnTo>
                    <a:pt x="96" y="208"/>
                  </a:lnTo>
                  <a:lnTo>
                    <a:pt x="55" y="106"/>
                  </a:lnTo>
                  <a:lnTo>
                    <a:pt x="0" y="0"/>
                  </a:lnTo>
                  <a:lnTo>
                    <a:pt x="6" y="9"/>
                  </a:lnTo>
                  <a:lnTo>
                    <a:pt x="26" y="36"/>
                  </a:lnTo>
                  <a:lnTo>
                    <a:pt x="53" y="81"/>
                  </a:lnTo>
                  <a:lnTo>
                    <a:pt x="86" y="145"/>
                  </a:lnTo>
                  <a:lnTo>
                    <a:pt x="118" y="225"/>
                  </a:lnTo>
                  <a:lnTo>
                    <a:pt x="147" y="323"/>
                  </a:lnTo>
                  <a:lnTo>
                    <a:pt x="169" y="436"/>
                  </a:lnTo>
                  <a:lnTo>
                    <a:pt x="180" y="567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8" name="Freeform 1174"/>
            <p:cNvSpPr>
              <a:spLocks/>
            </p:cNvSpPr>
            <p:nvPr/>
          </p:nvSpPr>
          <p:spPr bwMode="auto">
            <a:xfrm>
              <a:off x="9875961" y="4347726"/>
              <a:ext cx="92075" cy="142795"/>
            </a:xfrm>
            <a:custGeom>
              <a:avLst/>
              <a:gdLst/>
              <a:ahLst/>
              <a:cxnLst>
                <a:cxn ang="0">
                  <a:pos x="234" y="318"/>
                </a:cxn>
                <a:cxn ang="0">
                  <a:pos x="160" y="315"/>
                </a:cxn>
                <a:cxn ang="0">
                  <a:pos x="174" y="306"/>
                </a:cxn>
                <a:cxn ang="0">
                  <a:pos x="182" y="286"/>
                </a:cxn>
                <a:cxn ang="0">
                  <a:pos x="182" y="256"/>
                </a:cxn>
                <a:cxn ang="0">
                  <a:pos x="173" y="217"/>
                </a:cxn>
                <a:cxn ang="0">
                  <a:pos x="151" y="169"/>
                </a:cxn>
                <a:cxn ang="0">
                  <a:pos x="116" y="116"/>
                </a:cxn>
                <a:cxn ang="0">
                  <a:pos x="66" y="59"/>
                </a:cxn>
                <a:cxn ang="0">
                  <a:pos x="0" y="0"/>
                </a:cxn>
                <a:cxn ang="0">
                  <a:pos x="8" y="4"/>
                </a:cxn>
                <a:cxn ang="0">
                  <a:pos x="31" y="19"/>
                </a:cxn>
                <a:cxn ang="0">
                  <a:pos x="63" y="44"/>
                </a:cxn>
                <a:cxn ang="0">
                  <a:pos x="101" y="80"/>
                </a:cxn>
                <a:cxn ang="0">
                  <a:pos x="140" y="125"/>
                </a:cxn>
                <a:cxn ang="0">
                  <a:pos x="179" y="181"/>
                </a:cxn>
                <a:cxn ang="0">
                  <a:pos x="211" y="244"/>
                </a:cxn>
                <a:cxn ang="0">
                  <a:pos x="234" y="318"/>
                </a:cxn>
              </a:cxnLst>
              <a:rect l="0" t="0" r="r" b="b"/>
              <a:pathLst>
                <a:path w="234" h="318">
                  <a:moveTo>
                    <a:pt x="234" y="318"/>
                  </a:moveTo>
                  <a:lnTo>
                    <a:pt x="160" y="315"/>
                  </a:lnTo>
                  <a:lnTo>
                    <a:pt x="174" y="306"/>
                  </a:lnTo>
                  <a:lnTo>
                    <a:pt x="182" y="286"/>
                  </a:lnTo>
                  <a:lnTo>
                    <a:pt x="182" y="256"/>
                  </a:lnTo>
                  <a:lnTo>
                    <a:pt x="173" y="217"/>
                  </a:lnTo>
                  <a:lnTo>
                    <a:pt x="151" y="169"/>
                  </a:lnTo>
                  <a:lnTo>
                    <a:pt x="116" y="116"/>
                  </a:lnTo>
                  <a:lnTo>
                    <a:pt x="66" y="59"/>
                  </a:lnTo>
                  <a:lnTo>
                    <a:pt x="0" y="0"/>
                  </a:lnTo>
                  <a:lnTo>
                    <a:pt x="8" y="4"/>
                  </a:lnTo>
                  <a:lnTo>
                    <a:pt x="31" y="19"/>
                  </a:lnTo>
                  <a:lnTo>
                    <a:pt x="63" y="44"/>
                  </a:lnTo>
                  <a:lnTo>
                    <a:pt x="101" y="80"/>
                  </a:lnTo>
                  <a:lnTo>
                    <a:pt x="140" y="125"/>
                  </a:lnTo>
                  <a:lnTo>
                    <a:pt x="179" y="181"/>
                  </a:lnTo>
                  <a:lnTo>
                    <a:pt x="211" y="244"/>
                  </a:lnTo>
                  <a:lnTo>
                    <a:pt x="234" y="318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200" name="Rectangle 2199">
            <a:hlinkClick r:id="rId8" action="ppaction://hlinksldjump"/>
          </p:cNvPr>
          <p:cNvSpPr/>
          <p:nvPr/>
        </p:nvSpPr>
        <p:spPr>
          <a:xfrm>
            <a:off x="1907704" y="1628800"/>
            <a:ext cx="864096" cy="1008112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1" name="Rectangle 2200">
            <a:hlinkClick r:id="rId8" action="ppaction://hlinksldjump"/>
          </p:cNvPr>
          <p:cNvSpPr/>
          <p:nvPr/>
        </p:nvSpPr>
        <p:spPr>
          <a:xfrm>
            <a:off x="2987824" y="1412776"/>
            <a:ext cx="1224136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2" name="Rectangle 2201">
            <a:hlinkClick r:id="rId8" action="ppaction://hlinksldjump"/>
          </p:cNvPr>
          <p:cNvSpPr/>
          <p:nvPr/>
        </p:nvSpPr>
        <p:spPr>
          <a:xfrm>
            <a:off x="5364088" y="4293096"/>
            <a:ext cx="1080120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3" name="Rectangle 2202">
            <a:hlinkClick r:id="rId8" action="ppaction://hlinksldjump"/>
          </p:cNvPr>
          <p:cNvSpPr/>
          <p:nvPr/>
        </p:nvSpPr>
        <p:spPr>
          <a:xfrm>
            <a:off x="1691680" y="4149080"/>
            <a:ext cx="936104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4" name="Rectangle 2203">
            <a:hlinkClick r:id="rId9" action="ppaction://hlinksldjump"/>
          </p:cNvPr>
          <p:cNvSpPr/>
          <p:nvPr/>
        </p:nvSpPr>
        <p:spPr>
          <a:xfrm>
            <a:off x="4139952" y="2636912"/>
            <a:ext cx="1296144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5" name="Rectangle 2204">
            <a:hlinkClick r:id="rId9" action="ppaction://hlinksldjump"/>
          </p:cNvPr>
          <p:cNvSpPr/>
          <p:nvPr/>
        </p:nvSpPr>
        <p:spPr>
          <a:xfrm>
            <a:off x="3131840" y="4149080"/>
            <a:ext cx="1872208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6" name="Rectangle 2205">
            <a:hlinkClick r:id="rId9" action="ppaction://hlinksldjump"/>
          </p:cNvPr>
          <p:cNvSpPr/>
          <p:nvPr/>
        </p:nvSpPr>
        <p:spPr>
          <a:xfrm>
            <a:off x="4499992" y="908720"/>
            <a:ext cx="1584176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7" name="Rectangle 2206">
            <a:hlinkClick r:id="rId9" action="ppaction://hlinksldjump"/>
          </p:cNvPr>
          <p:cNvSpPr/>
          <p:nvPr/>
        </p:nvSpPr>
        <p:spPr>
          <a:xfrm>
            <a:off x="5292080" y="3356992"/>
            <a:ext cx="864096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8" name="Rectangle 2207">
            <a:hlinkClick r:id="rId10" action="ppaction://hlinksldjump"/>
          </p:cNvPr>
          <p:cNvSpPr/>
          <p:nvPr/>
        </p:nvSpPr>
        <p:spPr>
          <a:xfrm>
            <a:off x="1979712" y="2852936"/>
            <a:ext cx="1584176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9" name="Rectangle 2208">
            <a:hlinkClick r:id="rId10" action="ppaction://hlinksldjump"/>
          </p:cNvPr>
          <p:cNvSpPr/>
          <p:nvPr/>
        </p:nvSpPr>
        <p:spPr>
          <a:xfrm>
            <a:off x="5436096" y="1916832"/>
            <a:ext cx="1008112" cy="86409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0" name="Rectangle 2209">
            <a:hlinkClick r:id="rId10" action="ppaction://hlinksldjump"/>
          </p:cNvPr>
          <p:cNvSpPr/>
          <p:nvPr/>
        </p:nvSpPr>
        <p:spPr>
          <a:xfrm>
            <a:off x="6948264" y="3356992"/>
            <a:ext cx="792088" cy="936104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1" name="Rectangle 2210">
            <a:hlinkClick r:id="rId10" action="ppaction://hlinksldjump"/>
          </p:cNvPr>
          <p:cNvSpPr/>
          <p:nvPr/>
        </p:nvSpPr>
        <p:spPr>
          <a:xfrm>
            <a:off x="6444208" y="4725144"/>
            <a:ext cx="1152128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1"/>
                  </p:tgtEl>
                </p:cond>
              </p:nextCondLst>
            </p:seq>
          </p:childTnLst>
        </p:cTn>
      </p:par>
    </p:tnLst>
    <p:bldLst>
      <p:bldP spid="2200" grpId="0" animBg="1"/>
      <p:bldP spid="2201" grpId="0" animBg="1"/>
      <p:bldP spid="2202" grpId="0" animBg="1"/>
      <p:bldP spid="2203" grpId="0" animBg="1"/>
      <p:bldP spid="2204" grpId="0" animBg="1"/>
      <p:bldP spid="2205" grpId="0" animBg="1"/>
      <p:bldP spid="2206" grpId="0" animBg="1"/>
      <p:bldP spid="2207" grpId="0" animBg="1"/>
      <p:bldP spid="2208" grpId="0" animBg="1"/>
      <p:bldP spid="2209" grpId="0" animBg="1"/>
      <p:bldP spid="2210" grpId="0" animBg="1"/>
      <p:bldP spid="2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>
            <a:hlinkClick r:id="rId2" action="ppaction://hlinksldjump"/>
          </p:cNvPr>
          <p:cNvSpPr/>
          <p:nvPr/>
        </p:nvSpPr>
        <p:spPr>
          <a:xfrm>
            <a:off x="611560" y="476672"/>
            <a:ext cx="7920880" cy="5760640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  <a:cs typeface="Arial" pitchFamily="34" charset="0"/>
              </a:rPr>
              <a:t>You didn’t click on a treasure hunting spot – click here to go</a:t>
            </a:r>
          </a:p>
          <a:p>
            <a:pPr algn="ctr"/>
            <a:r>
              <a:rPr lang="en-GB" sz="4400" i="1" dirty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  <a:cs typeface="Arial" pitchFamily="34" charset="0"/>
              </a:rPr>
              <a:t>b</a:t>
            </a:r>
            <a:r>
              <a:rPr lang="en-GB" sz="4400" i="1" dirty="0" smtClean="0">
                <a:solidFill>
                  <a:schemeClr val="bg2">
                    <a:lumMod val="25000"/>
                  </a:schemeClr>
                </a:solidFill>
                <a:latin typeface="Cooper Black" pitchFamily="18" charset="0"/>
                <a:cs typeface="Arial" pitchFamily="34" charset="0"/>
              </a:rPr>
              <a:t>ack to the map and try again!</a:t>
            </a:r>
            <a:endParaRPr lang="en-GB" sz="4400" i="1" dirty="0">
              <a:solidFill>
                <a:schemeClr val="bg2">
                  <a:lumMod val="25000"/>
                </a:schemeClr>
              </a:solidFill>
              <a:latin typeface="Cooper Blac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75" descr="C:\Users\User\AppData\Local\Microsoft\Windows\Temporary Internet Files\Content.IE5\6CGD6W9S\MC9004417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429000"/>
            <a:ext cx="2091680" cy="2091680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spc="5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Found – 5 treasure chests</a:t>
            </a:r>
            <a:endParaRPr lang="en-GB" dirty="0">
              <a:ln w="12700" cmpd="sng">
                <a:solidFill>
                  <a:srgbClr val="FFFF00"/>
                </a:solidFill>
                <a:prstDash val="solid"/>
              </a:ln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pic>
        <p:nvPicPr>
          <p:cNvPr id="13" name="Picture 1175" descr="C:\Users\User\AppData\Local\Microsoft\Windows\Temporary Internet Files\Content.IE5\6CGD6W9S\MC9004417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2091680" cy="2091680"/>
          </a:xfrm>
          <a:prstGeom prst="rect">
            <a:avLst/>
          </a:prstGeom>
          <a:noFill/>
        </p:spPr>
      </p:pic>
      <p:pic>
        <p:nvPicPr>
          <p:cNvPr id="14" name="Picture 1175" descr="C:\Users\User\AppData\Local\Microsoft\Windows\Temporary Internet Files\Content.IE5\6CGD6W9S\MC9004417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04864"/>
            <a:ext cx="2091680" cy="2091680"/>
          </a:xfrm>
          <a:prstGeom prst="rect">
            <a:avLst/>
          </a:prstGeom>
          <a:noFill/>
        </p:spPr>
      </p:pic>
      <p:pic>
        <p:nvPicPr>
          <p:cNvPr id="15" name="Picture 1175" descr="C:\Users\User\AppData\Local\Microsoft\Windows\Temporary Internet Files\Content.IE5\6CGD6W9S\MC9004417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2091680" cy="2091680"/>
          </a:xfrm>
          <a:prstGeom prst="rect">
            <a:avLst/>
          </a:prstGeom>
          <a:noFill/>
        </p:spPr>
      </p:pic>
      <p:pic>
        <p:nvPicPr>
          <p:cNvPr id="16" name="Picture 1175" descr="C:\Users\User\AppData\Local\Microsoft\Windows\Temporary Internet Files\Content.IE5\6CGD6W9S\MC9004417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429000"/>
            <a:ext cx="2091680" cy="2091680"/>
          </a:xfrm>
          <a:prstGeom prst="rect">
            <a:avLst/>
          </a:prstGeom>
          <a:noFill/>
        </p:spPr>
      </p:pic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Horizontal Scroll 11">
            <a:hlinkClick r:id="rId3" action="ppaction://hlinksldjump"/>
          </p:cNvPr>
          <p:cNvSpPr/>
          <p:nvPr/>
        </p:nvSpPr>
        <p:spPr>
          <a:xfrm>
            <a:off x="7164288" y="5373216"/>
            <a:ext cx="1728192" cy="1124744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Back to map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User\AppData\Local\Microsoft\Windows\Temporary Internet Files\Content.IE5\D1QGHNV5\MC9003361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060848"/>
            <a:ext cx="3627422" cy="2649648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Found – 3 bars of gold</a:t>
            </a:r>
            <a:endParaRPr lang="en-GB" dirty="0">
              <a:ln w="12700" cmpd="sng">
                <a:solidFill>
                  <a:srgbClr val="FFFF00"/>
                </a:solidFill>
                <a:prstDash val="solid"/>
              </a:ln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0" y="-44624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Horizontal Scroll 9">
            <a:hlinkClick r:id="rId3" action="ppaction://hlinksldjump"/>
          </p:cNvPr>
          <p:cNvSpPr/>
          <p:nvPr/>
        </p:nvSpPr>
        <p:spPr>
          <a:xfrm>
            <a:off x="7164288" y="5373216"/>
            <a:ext cx="1728192" cy="1124744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Back to map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Found – 1 blue diamond</a:t>
            </a:r>
            <a:endParaRPr lang="en-GB" dirty="0">
              <a:ln w="12700" cmpd="sng">
                <a:solidFill>
                  <a:srgbClr val="FFFF00"/>
                </a:solidFill>
                <a:prstDash val="solid"/>
              </a:ln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pic>
        <p:nvPicPr>
          <p:cNvPr id="5122" name="Picture 2" descr="C:\Users\User\AppData\Local\Microsoft\Windows\Temporary Internet Files\Content.IE5\BYTAGQT2\MC90044170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1875656" cy="1875656"/>
          </a:xfrm>
          <a:prstGeom prst="rect">
            <a:avLst/>
          </a:prstGeom>
          <a:noFill/>
        </p:spPr>
      </p:pic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orizontal Scroll 4">
            <a:hlinkClick r:id="rId3" action="ppaction://hlinksldjump"/>
          </p:cNvPr>
          <p:cNvSpPr/>
          <p:nvPr/>
        </p:nvSpPr>
        <p:spPr>
          <a:xfrm>
            <a:off x="7164288" y="5373216"/>
            <a:ext cx="1728192" cy="1124744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2">
                    <a:lumMod val="25000"/>
                  </a:schemeClr>
                </a:solidFill>
                <a:latin typeface="Brush Script MT" pitchFamily="66" charset="0"/>
              </a:rPr>
              <a:t>Back to map</a:t>
            </a:r>
            <a:endParaRPr lang="en-GB" sz="2400" b="1" dirty="0">
              <a:solidFill>
                <a:schemeClr val="bg2">
                  <a:lumMod val="25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Found – 5 treasure chests</vt:lpstr>
      <vt:lpstr>Found – 3 bars of gold</vt:lpstr>
      <vt:lpstr>Found – 1 blue diamond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2011-06-03T15:38:59Z</dcterms:created>
  <dcterms:modified xsi:type="dcterms:W3CDTF">2011-06-05T15:25:50Z</dcterms:modified>
</cp:coreProperties>
</file>